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0"/>
  </p:notesMasterIdLst>
  <p:sldIdLst>
    <p:sldId id="256" r:id="rId2"/>
    <p:sldId id="267" r:id="rId3"/>
    <p:sldId id="268" r:id="rId4"/>
    <p:sldId id="259" r:id="rId5"/>
    <p:sldId id="263" r:id="rId6"/>
    <p:sldId id="269" r:id="rId7"/>
    <p:sldId id="266" r:id="rId8"/>
    <p:sldId id="265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0" y="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788DBE-70D9-405A-9B9B-92992AA3AFA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8AA9C9-CD9E-423B-8E65-565611EF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8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dirty="0"/>
              <a:t>Good Evening and thank you for coming tonight!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dirty="0"/>
              <a:t>I know you all have very busy schedules so I promise to keep things brief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dirty="0"/>
              <a:t>When you entered you should have been give a youth applications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dirty="0"/>
              <a:t>If not, please raise your hand and one of our leaders will bring you one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dirty="0"/>
              <a:t>If you haven’t already, please feel free to start filling out your son’s application while I give you some basic information about our Pack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dirty="0"/>
              <a:t>If you need a pen, or have questions about the application, also just raise your hand and one of the Pack Leaders will come around to help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A9C9-CD9E-423B-8E65-565611EFF3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7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Cub Scouting is all about giving our boys the opportunity to growth through unique experiences they won’t find anywhere else.</a:t>
            </a:r>
          </a:p>
          <a:p>
            <a:endParaRPr lang="en-US" dirty="0"/>
          </a:p>
          <a:p>
            <a:r>
              <a:rPr lang="en-US" dirty="0"/>
              <a:t>Last year our Pack had a very full program.  Pictures from which you can see here.</a:t>
            </a:r>
          </a:p>
          <a:p>
            <a:endParaRPr lang="en-US" dirty="0"/>
          </a:p>
          <a:p>
            <a:r>
              <a:rPr lang="en-US" dirty="0"/>
              <a:t>A Fishing Derby, water bottle rockets, and an archery tournament where just a few of the many activities our Scouts participated in last year.</a:t>
            </a:r>
          </a:p>
          <a:p>
            <a:endParaRPr lang="en-US" dirty="0"/>
          </a:p>
          <a:p>
            <a:r>
              <a:rPr lang="en-US" dirty="0"/>
              <a:t>And we have an even more exciting year planned for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A9C9-CD9E-423B-8E65-565611EFF3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you can see that if you would like Boy’s Life the fee is $15.00 with or $10 without.</a:t>
            </a:r>
          </a:p>
          <a:p>
            <a:endParaRPr lang="en-US" dirty="0"/>
          </a:p>
          <a:p>
            <a:r>
              <a:rPr lang="en-US" dirty="0"/>
              <a:t>Please make checks out to Pack 123.</a:t>
            </a:r>
          </a:p>
          <a:p>
            <a:endParaRPr lang="en-US" dirty="0"/>
          </a:p>
          <a:p>
            <a:r>
              <a:rPr lang="en-US" dirty="0"/>
              <a:t>We will collect these with your completed application.</a:t>
            </a:r>
          </a:p>
          <a:p>
            <a:endParaRPr lang="en-US" dirty="0"/>
          </a:p>
          <a:p>
            <a:r>
              <a:rPr lang="en-US" dirty="0"/>
              <a:t>If you forgot your checkbook, please still turn in the completed application and we can cover the fee at the next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A9C9-CD9E-423B-8E65-565611EFF3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2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A9C9-CD9E-423B-8E65-565611EFF3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9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A9C9-CD9E-423B-8E65-565611EFF3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7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6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2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7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4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4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8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590218"/>
            <a:ext cx="7772400" cy="726854"/>
          </a:xfrm>
        </p:spPr>
        <p:txBody>
          <a:bodyPr>
            <a:noAutofit/>
          </a:bodyPr>
          <a:lstStyle/>
          <a:p>
            <a:r>
              <a:rPr lang="en-US" sz="5400" b="1" dirty="0"/>
              <a:t>Venture Crew 123 Sign-Up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2590800" y="1497904"/>
            <a:ext cx="3962400" cy="536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9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Venturing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Due to file size, the video is </a:t>
            </a:r>
            <a:r>
              <a:rPr lang="en-US" i="1"/>
              <a:t>not included. </a:t>
            </a:r>
            <a:r>
              <a:rPr lang="en-US" i="1" dirty="0"/>
              <a:t>To add the video to the slideshow, download it here: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https://scouting.webdamdb.com/bp/#/folder/627343</a:t>
            </a:r>
          </a:p>
        </p:txBody>
      </p:sp>
    </p:spTree>
    <p:extLst>
      <p:ext uri="{BB962C8B-B14F-4D97-AF65-F5344CB8AC3E}">
        <p14:creationId xmlns:p14="http://schemas.microsoft.com/office/powerpoint/2010/main" val="2384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What is a Venture Crew?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Completely youth ran</a:t>
            </a:r>
          </a:p>
          <a:p>
            <a:endParaRPr lang="en-US" dirty="0"/>
          </a:p>
          <a:p>
            <a:r>
              <a:rPr lang="en-US" dirty="0"/>
              <a:t>Youth even create the Crew budget and plan events</a:t>
            </a:r>
          </a:p>
          <a:p>
            <a:endParaRPr lang="en-US" dirty="0"/>
          </a:p>
          <a:p>
            <a:r>
              <a:rPr lang="en-US" dirty="0"/>
              <a:t>Participate in high adventure actives</a:t>
            </a:r>
          </a:p>
          <a:p>
            <a:endParaRPr lang="en-US" dirty="0"/>
          </a:p>
          <a:p>
            <a:r>
              <a:rPr lang="en-US" dirty="0"/>
              <a:t>There are awards and recognitions but the focus is on leadership and program.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8120542" y="5524876"/>
            <a:ext cx="924601" cy="12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1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6720"/>
          </a:xfrm>
        </p:spPr>
        <p:txBody>
          <a:bodyPr>
            <a:noAutofit/>
          </a:bodyPr>
          <a:lstStyle/>
          <a:p>
            <a:r>
              <a:rPr lang="en-US" sz="4800" b="1" dirty="0"/>
              <a:t>Fall Fun Rally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37" y="1221667"/>
            <a:ext cx="3559506" cy="236737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17677"/>
            <a:ext cx="4711080" cy="3139227"/>
          </a:xfrm>
          <a:prstGeom prst="rect">
            <a:avLst/>
          </a:prstGeom>
        </p:spPr>
      </p:pic>
      <p:pic>
        <p:nvPicPr>
          <p:cNvPr id="13" name="Content Placeholder 12" descr="Screen Clippi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85" y="1608309"/>
            <a:ext cx="2896765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8120542" y="5524876"/>
            <a:ext cx="924601" cy="12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1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BSA Membership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7464"/>
            <a:ext cx="7886700" cy="4549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Membership (August): $10.00</a:t>
            </a:r>
            <a:endParaRPr lang="en-US" sz="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Membership (Sept.): $  8.00</a:t>
            </a:r>
          </a:p>
          <a:p>
            <a:pPr marL="0" indent="0">
              <a:buNone/>
            </a:pPr>
            <a:br>
              <a:rPr lang="en-US" dirty="0"/>
            </a:br>
            <a:endParaRPr lang="en-US" sz="3600" dirty="0">
              <a:latin typeface="Press Style" panose="020005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Press Style" panose="02000500000000000000" pitchFamily="2" charset="0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8120542" y="5524876"/>
            <a:ext cx="924601" cy="12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Upcoming Crew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upcoming events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8120542" y="5524876"/>
            <a:ext cx="924601" cy="12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6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2923481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Crew President: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Include contact info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Crew Vice President: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Include contact info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8120542" y="5524876"/>
            <a:ext cx="924601" cy="12507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4959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41331"/>
            <a:ext cx="7772400" cy="1181100"/>
          </a:xfrm>
        </p:spPr>
        <p:txBody>
          <a:bodyPr>
            <a:noAutofit/>
          </a:bodyPr>
          <a:lstStyle/>
          <a:p>
            <a:r>
              <a:rPr lang="en-US" b="1" dirty="0"/>
              <a:t>Welcome to Venturing!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2590800" y="1497904"/>
            <a:ext cx="3962400" cy="536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16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367</Words>
  <Application>Microsoft Office PowerPoint</Application>
  <PresentationFormat>On-screen Show (4:3)</PresentationFormat>
  <Paragraphs>59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Press Style</vt:lpstr>
      <vt:lpstr>Office Theme</vt:lpstr>
      <vt:lpstr>Venture Crew 123 Sign-Up</vt:lpstr>
      <vt:lpstr>Venturing Video</vt:lpstr>
      <vt:lpstr>What is a Venture Crew?</vt:lpstr>
      <vt:lpstr>Fall Fun Rally</vt:lpstr>
      <vt:lpstr>BSA Membership</vt:lpstr>
      <vt:lpstr>Upcoming Crew Events</vt:lpstr>
      <vt:lpstr>Contact Information</vt:lpstr>
      <vt:lpstr>Welcome to Venturing!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Kirchner</dc:creator>
  <cp:lastModifiedBy>Christine Dieckmann</cp:lastModifiedBy>
  <cp:revision>35</cp:revision>
  <dcterms:created xsi:type="dcterms:W3CDTF">2015-05-18T21:23:12Z</dcterms:created>
  <dcterms:modified xsi:type="dcterms:W3CDTF">2016-07-07T21:16:51Z</dcterms:modified>
</cp:coreProperties>
</file>