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69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788DBE-70D9-405A-9B9B-92992AA3AFA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8AA9C9-CD9E-423B-8E65-565611EF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Good Evening and thank you for coming tonight!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I know you all have very busy schedules so I promise to keep things brief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When you entered you should have been give a youth applications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If not, please raise your hand and one of our leaders will bring you one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If you haven’t already, please feel free to start filling out your son’s application while I give you some basic information about our Pack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dirty="0"/>
              <a:t>If you need a pen, or have questions about the application, also just raise your hand and one of the Pack Leaders will come around to help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7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So I would like to welcome everyone again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We are Pack 123 Sponsored by the school PTO</a:t>
            </a:r>
          </a:p>
          <a:p>
            <a:endParaRPr lang="en-US" sz="16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My name is John Smith and I am the Cubmaster.</a:t>
            </a:r>
          </a:p>
          <a:p>
            <a:endParaRPr lang="en-US" sz="16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I have been Cubmaster for 2 years and my son John Jr. is in the 4</a:t>
            </a:r>
            <a:r>
              <a:rPr lang="en-US" sz="1600" baseline="30000" dirty="0"/>
              <a:t>th</a:t>
            </a:r>
            <a:r>
              <a:rPr lang="en-US" sz="1600" dirty="0"/>
              <a:t> Grade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600" dirty="0"/>
              <a:t>Sue Johnson is the chair of Pack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Cub Scouting is all about giving our boys the opportunity to growth through unique experiences they won’t find anywhere else.</a:t>
            </a:r>
          </a:p>
          <a:p>
            <a:endParaRPr lang="en-US" dirty="0"/>
          </a:p>
          <a:p>
            <a:r>
              <a:rPr lang="en-US" dirty="0"/>
              <a:t>Last year our Pack had a very full program.  Pictures from which you can see here.</a:t>
            </a:r>
          </a:p>
          <a:p>
            <a:endParaRPr lang="en-US" dirty="0"/>
          </a:p>
          <a:p>
            <a:r>
              <a:rPr lang="en-US" dirty="0"/>
              <a:t>A Fishing Derby, water bottle rockets, and an archery tournament where just a few of the many activities our Scouts participated in last year.</a:t>
            </a:r>
          </a:p>
          <a:p>
            <a:endParaRPr lang="en-US" dirty="0"/>
          </a:p>
          <a:p>
            <a:r>
              <a:rPr lang="en-US" dirty="0"/>
              <a:t>And we have an even more exciting year planned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leave today, you will receive a copy of our entire Pack Calendar for the year, along with contact information for the Pack leadership.</a:t>
            </a:r>
          </a:p>
          <a:p>
            <a:endParaRPr lang="en-US" dirty="0"/>
          </a:p>
          <a:p>
            <a:r>
              <a:rPr lang="en-US" dirty="0"/>
              <a:t>But just to highlight some upcoming important dates…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Cub Scout Day One is an annual event put on by the local Boy Scout Council.  This a great opportunity for the new Scouts and their families to see what the Scouting experience is all about.</a:t>
            </a:r>
          </a:p>
          <a:p>
            <a:endParaRPr lang="en-US" dirty="0"/>
          </a:p>
          <a:p>
            <a:r>
              <a:rPr lang="en-US" dirty="0"/>
              <a:t>Also, every new Scout that joins will receive a voucher for 50% off the cost of Day One.  We will have flyers for you on your way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 there is a cost to all our activities but we do fundraising to offset the majority of those.  We will cover this in detail at the September 8</a:t>
            </a:r>
            <a:r>
              <a:rPr lang="en-US" baseline="30000" dirty="0"/>
              <a:t>th</a:t>
            </a:r>
            <a:r>
              <a:rPr lang="en-US" dirty="0"/>
              <a:t> parent’s meeting.</a:t>
            </a:r>
          </a:p>
          <a:p>
            <a:endParaRPr lang="en-US" dirty="0"/>
          </a:p>
          <a:p>
            <a:r>
              <a:rPr lang="en-US" dirty="0"/>
              <a:t>Tonight we would like to collect the national membership fee for the Boy Scouts of America.</a:t>
            </a:r>
          </a:p>
          <a:p>
            <a:endParaRPr lang="en-US" dirty="0"/>
          </a:p>
          <a:p>
            <a:r>
              <a:rPr lang="en-US" dirty="0"/>
              <a:t>As you can see the…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Boy’s life is the official magazine for Scouts.  It comes monthly, addressed directly to your son and covers a wide array of topics geared toward their age group.  These include articles on what other Scouts around the country are doing, pieces on outdoor education and a lot more.  I highly endorse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2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 can see that if you would like Boy’s Life the fee is $15.00 with or $10 without.</a:t>
            </a:r>
          </a:p>
          <a:p>
            <a:endParaRPr lang="en-US" dirty="0"/>
          </a:p>
          <a:p>
            <a:r>
              <a:rPr lang="en-US" dirty="0"/>
              <a:t>Please make checks out to Pack 123.</a:t>
            </a:r>
          </a:p>
          <a:p>
            <a:endParaRPr lang="en-US" dirty="0"/>
          </a:p>
          <a:p>
            <a:r>
              <a:rPr lang="en-US" dirty="0"/>
              <a:t>We will collect these with your completed application.</a:t>
            </a:r>
          </a:p>
          <a:p>
            <a:endParaRPr lang="en-US" dirty="0"/>
          </a:p>
          <a:p>
            <a:r>
              <a:rPr lang="en-US" dirty="0"/>
              <a:t>If you forgot your checkbook, please still turn in the completed application and we can cover the fee at the next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A9C9-CD9E-423B-8E65-565611EFF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6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27EF-D7C6-4553-B8D6-FD05B9B0EF1A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AA3E-B9B9-48CD-9858-EFCD15102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1331"/>
            <a:ext cx="7772400" cy="1181100"/>
          </a:xfrm>
        </p:spPr>
        <p:txBody>
          <a:bodyPr>
            <a:noAutofit/>
          </a:bodyPr>
          <a:lstStyle/>
          <a:p>
            <a:r>
              <a:rPr lang="en-US" b="1" dirty="0"/>
              <a:t>Scout Sign-Up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2590800" y="1497904"/>
            <a:ext cx="3962400" cy="536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9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1331"/>
            <a:ext cx="7772400" cy="1181100"/>
          </a:xfrm>
        </p:spPr>
        <p:txBody>
          <a:bodyPr>
            <a:noAutofit/>
          </a:bodyPr>
          <a:lstStyle/>
          <a:p>
            <a:r>
              <a:rPr lang="en-US" b="1" dirty="0"/>
              <a:t>Welcome to Troop 123!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2590800" y="1497904"/>
            <a:ext cx="3962400" cy="536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16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Troop 123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Sponsored By:</a:t>
            </a:r>
          </a:p>
          <a:p>
            <a:pPr marL="0" indent="0" algn="ctr">
              <a:buNone/>
            </a:pPr>
            <a:r>
              <a:rPr lang="en-US" sz="3600" dirty="0"/>
              <a:t>George Washington Elementary PTO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3600" dirty="0"/>
              <a:t>Scoutmaster: John Smith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3600" dirty="0"/>
              <a:t>Committee Chair: Sue Johnson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3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Boy Scout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Due to file size, the video is not included. To add the video to the slideshow, download it here: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</a:t>
            </a:r>
            <a:r>
              <a:rPr lang="en-US"/>
              <a:t>://stlbsa.org/scouting-videos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8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How Does Boy Scouts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Troop is boy ran leader guided</a:t>
            </a:r>
          </a:p>
          <a:p>
            <a:r>
              <a:rPr lang="en-US" dirty="0"/>
              <a:t>There is a committee of youth positons that run the Troop</a:t>
            </a:r>
          </a:p>
          <a:p>
            <a:r>
              <a:rPr lang="en-US" dirty="0"/>
              <a:t>A Troop consist of multiple patrols that have 5-12 boys in them</a:t>
            </a:r>
          </a:p>
          <a:p>
            <a:r>
              <a:rPr lang="en-US" dirty="0"/>
              <a:t>Patrols may have boys of different ages or the same age</a:t>
            </a:r>
          </a:p>
          <a:p>
            <a:r>
              <a:rPr lang="en-US" dirty="0"/>
              <a:t>Scouts work with Patrols to achieve tasks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0961"/>
            <a:ext cx="7886700" cy="5457038"/>
          </a:xfrm>
        </p:spPr>
        <p:txBody>
          <a:bodyPr/>
          <a:lstStyle/>
          <a:p>
            <a:r>
              <a:rPr lang="en-US" dirty="0"/>
              <a:t>Scout</a:t>
            </a:r>
          </a:p>
          <a:p>
            <a:r>
              <a:rPr lang="en-US" dirty="0"/>
              <a:t>Tenderfoot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Class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Class</a:t>
            </a:r>
          </a:p>
          <a:p>
            <a:r>
              <a:rPr lang="en-US" dirty="0"/>
              <a:t>Star</a:t>
            </a:r>
          </a:p>
          <a:p>
            <a:r>
              <a:rPr lang="en-US" dirty="0"/>
              <a:t>Life</a:t>
            </a:r>
          </a:p>
          <a:p>
            <a:r>
              <a:rPr lang="en-US" dirty="0"/>
              <a:t>Eagle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Unlike Cub Scouts Boy Scouts earn their ranks at their own pace.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3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Troop 123 - Highlights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0689"/>
            <a:ext cx="747418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 photos to this 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Troop 123 - Upcoming Events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230" y="1929468"/>
            <a:ext cx="7777119" cy="42474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/>
              <a:t>September 8:	Parent Orientation Meeting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/>
              <a:t>September 19:	Family BBQ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September 24:	Troop Meeting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sz="4000" dirty="0">
                <a:latin typeface="Press Style" panose="02000500000000000000" pitchFamily="2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BSA Membership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452" y="2170907"/>
            <a:ext cx="7793897" cy="4006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National Registration Fee:	$2.00 per month</a:t>
            </a:r>
          </a:p>
          <a:p>
            <a:pPr marL="0" indent="0">
              <a:buNone/>
            </a:pPr>
            <a:r>
              <a:rPr lang="en-US" dirty="0"/>
              <a:t>- Boys Life Subscription:		$1.00 per month</a:t>
            </a:r>
          </a:p>
          <a:p>
            <a:pPr marL="0" indent="0">
              <a:buNone/>
            </a:pPr>
            <a:r>
              <a:rPr lang="en-US" sz="3600" dirty="0">
                <a:latin typeface="Press Style" panose="02000500000000000000" pitchFamily="2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BSA Membership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907"/>
            <a:ext cx="7886700" cy="4006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Membership w/ Boys Life (August):	$15.00</a:t>
            </a:r>
          </a:p>
          <a:p>
            <a:pPr marL="0" indent="0">
              <a:buNone/>
            </a:pPr>
            <a:r>
              <a:rPr lang="en-US" dirty="0"/>
              <a:t>Membership w/o Boys Life (August):	$10.00</a:t>
            </a:r>
            <a:endParaRPr lang="en-US" sz="400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Membership w/ Boys Life (Sept.):	$12.00</a:t>
            </a:r>
          </a:p>
          <a:p>
            <a:pPr marL="0" indent="0">
              <a:buNone/>
            </a:pPr>
            <a:r>
              <a:rPr lang="en-US" dirty="0"/>
              <a:t>Membership w/o Boys Life (Sept.):	$  8.00</a:t>
            </a:r>
          </a:p>
          <a:p>
            <a:pPr marL="0" indent="0">
              <a:buNone/>
            </a:pPr>
            <a:endParaRPr lang="en-US" sz="3600" dirty="0">
              <a:latin typeface="Press Style" panose="020005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Press Style" panose="02000500000000000000" pitchFamily="2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6176" r="15250"/>
          <a:stretch/>
        </p:blipFill>
        <p:spPr>
          <a:xfrm>
            <a:off x="8120542" y="5524876"/>
            <a:ext cx="924601" cy="12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698</Words>
  <Application>Microsoft Office PowerPoint</Application>
  <PresentationFormat>On-screen Show (4:3)</PresentationFormat>
  <Paragraphs>107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Press Style</vt:lpstr>
      <vt:lpstr>Office Theme</vt:lpstr>
      <vt:lpstr>Scout Sign-Up 2016</vt:lpstr>
      <vt:lpstr>Troop 123</vt:lpstr>
      <vt:lpstr>Boy Scout Video</vt:lpstr>
      <vt:lpstr>How Does Boy Scouts Work?</vt:lpstr>
      <vt:lpstr>Ranks</vt:lpstr>
      <vt:lpstr>Troop 123 - Highlights</vt:lpstr>
      <vt:lpstr>Troop 123 - Upcoming Events</vt:lpstr>
      <vt:lpstr>BSA Membership</vt:lpstr>
      <vt:lpstr>BSA Membership</vt:lpstr>
      <vt:lpstr>Welcome to Troop 123!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Kirchner</dc:creator>
  <cp:lastModifiedBy>Christine Dieckmann</cp:lastModifiedBy>
  <cp:revision>31</cp:revision>
  <dcterms:created xsi:type="dcterms:W3CDTF">2015-05-18T21:23:12Z</dcterms:created>
  <dcterms:modified xsi:type="dcterms:W3CDTF">2016-07-07T21:19:13Z</dcterms:modified>
</cp:coreProperties>
</file>