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6858000" cx="12192000"/>
  <p:notesSz cx="6858000" cy="9144000"/>
  <p:embeddedFontLst>
    <p:embeddedFont>
      <p:font typeface="Fira Sans"/>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0" roundtripDataSignature="AMtx7mhwejRgRPnrva8G1SVmcIyZguTpB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FiraSans-bold.fntdata"/><Relationship Id="rId16" Type="http://schemas.openxmlformats.org/officeDocument/2006/relationships/font" Target="fonts/FiraSans-regular.fntdata"/><Relationship Id="rId5" Type="http://schemas.openxmlformats.org/officeDocument/2006/relationships/notesMaster" Target="notesMasters/notesMaster1.xml"/><Relationship Id="rId19" Type="http://schemas.openxmlformats.org/officeDocument/2006/relationships/font" Target="fonts/FiraSans-boldItalic.fntdata"/><Relationship Id="rId6" Type="http://schemas.openxmlformats.org/officeDocument/2006/relationships/slide" Target="slides/slide1.xml"/><Relationship Id="rId18" Type="http://schemas.openxmlformats.org/officeDocument/2006/relationships/font" Target="fonts/FiraSans-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Welcome! My name is _______________________ and my favorite thing about summer camp is __________________________________________ - today we will be going over the Cub Scout summer camp options for this coming summer in 2024! We have a few changes to the programs from the past and we are excited to go over everything with you today. </a:t>
            </a:r>
            <a:endParaRPr/>
          </a:p>
        </p:txBody>
      </p:sp>
      <p:sp>
        <p:nvSpPr>
          <p:cNvPr id="132" name="Google Shape;13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concludes our presentation on the Cub Scout Summer Camp options. Please review the chart here that lists our options and what is best for each age group! Any questions we can answer? </a:t>
            </a:r>
            <a:endParaRPr/>
          </a:p>
        </p:txBody>
      </p:sp>
      <p:sp>
        <p:nvSpPr>
          <p:cNvPr id="233" name="Google Shape;23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a Cub Scout, there are two ways to camp during the summer: Day Camps and Overnight Camps! Day camps operate during the day or evening and are generally about a week in length. Our Overnight camps have two different types or options to choose from (or attend multiple!). There are 3 night and 4 nights options to attend as a pack or as a family. The pictures on the screen show some of the activities that happen at our Cub Scout summer camps!</a:t>
            </a:r>
            <a:endParaRPr/>
          </a:p>
        </p:txBody>
      </p:sp>
      <p:sp>
        <p:nvSpPr>
          <p:cNvPr id="166" name="Google Shape;16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year’s day camp theme is, “Jurassic Jungle” and will focus on animals, outdoor skills, ecosystems, and nature exploration. During day camp, you will spend time with scouts and leaders in your area. There are many activities that go into day camp such as shooting sports, outdoor skills, science experiments/STEM, crafts, and games! Scouts will earn advancement, have fun and grow in skills throughout the week. There are over 30 day camps this summer, so use our interactive map on the website to find the one closest to you! All Scouts will receive a t-shirt and patch at day camp.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you’re close by the Beaumont, check out our unique council run day camps called Grizzly Day camp. This camp allows you to not worry about adult leadership and feel free to drop off your scout each day! They will get to participate in the best of Beaumont, swimming every day and going in mud cave! </a:t>
            </a:r>
            <a:endParaRPr/>
          </a:p>
        </p:txBody>
      </p:sp>
      <p:sp>
        <p:nvSpPr>
          <p:cNvPr id="180" name="Google Shape;18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are the two different overnight camp experiences that you can explore as a Cub Scout. We will go over these options in the next few slides. </a:t>
            </a:r>
            <a:endParaRPr/>
          </a:p>
        </p:txBody>
      </p:sp>
      <p:sp>
        <p:nvSpPr>
          <p:cNvPr id="188" name="Google Shape;18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333333"/>
                </a:solidFill>
                <a:latin typeface="Fira Sans"/>
                <a:ea typeface="Fira Sans"/>
                <a:cs typeface="Fira Sans"/>
                <a:sym typeface="Fira Sans"/>
              </a:rPr>
              <a:t>A camp staff of approximately 20-25 staffers put on the camp program at each overnight camp location. While a pack or family provides leadership for their campers, the camp staff brings the fun and expertise to our camp programs.</a:t>
            </a:r>
            <a:endParaRPr/>
          </a:p>
          <a:p>
            <a:pPr indent="-76200" lvl="0" marL="0" rtl="0" algn="l">
              <a:spcBef>
                <a:spcPts val="0"/>
              </a:spcBef>
              <a:spcAft>
                <a:spcPts val="0"/>
              </a:spcAft>
              <a:buClr>
                <a:srgbClr val="333333"/>
              </a:buClr>
              <a:buSzPts val="1200"/>
              <a:buFont typeface="Arial"/>
              <a:buChar char="•"/>
            </a:pPr>
            <a:r>
              <a:rPr b="1" i="0" lang="en-US">
                <a:solidFill>
                  <a:srgbClr val="333333"/>
                </a:solidFill>
                <a:latin typeface="Fira Sans"/>
                <a:ea typeface="Fira Sans"/>
                <a:cs typeface="Fira Sans"/>
                <a:sym typeface="Fira Sans"/>
              </a:rPr>
              <a:t>Here are the list of activities:</a:t>
            </a:r>
            <a:endParaRPr/>
          </a:p>
          <a:p>
            <a:pPr indent="-76200" lvl="0" marL="0" rtl="0" algn="l">
              <a:spcBef>
                <a:spcPts val="0"/>
              </a:spcBef>
              <a:spcAft>
                <a:spcPts val="0"/>
              </a:spcAft>
              <a:buClr>
                <a:srgbClr val="333333"/>
              </a:buClr>
              <a:buSzPts val="1200"/>
              <a:buFont typeface="Arial"/>
              <a:buChar char="•"/>
            </a:pPr>
            <a:r>
              <a:rPr b="1" i="0" lang="en-US">
                <a:solidFill>
                  <a:srgbClr val="333333"/>
                </a:solidFill>
                <a:latin typeface="Fira Sans"/>
                <a:ea typeface="Fira Sans"/>
                <a:cs typeface="Fira Sans"/>
                <a:sym typeface="Fira Sans"/>
              </a:rPr>
              <a:t>Swimming:</a:t>
            </a:r>
            <a:r>
              <a:rPr b="0" i="0" lang="en-US">
                <a:solidFill>
                  <a:srgbClr val="333333"/>
                </a:solidFill>
                <a:latin typeface="Fira Sans"/>
                <a:ea typeface="Fira Sans"/>
                <a:cs typeface="Fira Sans"/>
                <a:sym typeface="Fira Sans"/>
              </a:rPr>
              <a:t> both instructional swim and free swim. Parents can see their children learn this vital skill and come back from summer camp more advanced in their swimming.</a:t>
            </a:r>
            <a:endParaRPr/>
          </a:p>
          <a:p>
            <a:pPr indent="-76200" lvl="0" marL="0" rtl="0" algn="l">
              <a:spcBef>
                <a:spcPts val="0"/>
              </a:spcBef>
              <a:spcAft>
                <a:spcPts val="0"/>
              </a:spcAft>
              <a:buClr>
                <a:srgbClr val="333333"/>
              </a:buClr>
              <a:buSzPts val="1200"/>
              <a:buFont typeface="Arial"/>
              <a:buChar char="•"/>
            </a:pPr>
            <a:r>
              <a:rPr b="1" i="0" lang="en-US">
                <a:solidFill>
                  <a:srgbClr val="333333"/>
                </a:solidFill>
                <a:latin typeface="Fira Sans"/>
                <a:ea typeface="Fira Sans"/>
                <a:cs typeface="Fira Sans"/>
                <a:sym typeface="Fira Sans"/>
              </a:rPr>
              <a:t>Shooting Sports program: </a:t>
            </a:r>
            <a:r>
              <a:rPr b="0" i="0" lang="en-US">
                <a:solidFill>
                  <a:srgbClr val="333333"/>
                </a:solidFill>
                <a:latin typeface="Fira Sans"/>
                <a:ea typeface="Fira Sans"/>
                <a:cs typeface="Fira Sans"/>
                <a:sym typeface="Fira Sans"/>
              </a:rPr>
              <a:t>at each camp campers will get to try their hand at BB guns and archery by trained staff. They will develop better motor skills and coordination. They will get shooting experience, learn to respect shooting sports, and learn about safety.</a:t>
            </a:r>
            <a:endParaRPr/>
          </a:p>
          <a:p>
            <a:pPr indent="-76200" lvl="0" marL="0" rtl="0" algn="l">
              <a:spcBef>
                <a:spcPts val="0"/>
              </a:spcBef>
              <a:spcAft>
                <a:spcPts val="0"/>
              </a:spcAft>
              <a:buClr>
                <a:srgbClr val="333333"/>
              </a:buClr>
              <a:buSzPts val="1200"/>
              <a:buFont typeface="Arial"/>
              <a:buChar char="•"/>
            </a:pPr>
            <a:r>
              <a:rPr b="1" i="0" lang="en-US">
                <a:solidFill>
                  <a:srgbClr val="333333"/>
                </a:solidFill>
                <a:latin typeface="Fira Sans"/>
                <a:ea typeface="Fira Sans"/>
                <a:cs typeface="Fira Sans"/>
                <a:sym typeface="Fira Sans"/>
              </a:rPr>
              <a:t>Outdoor Skills:</a:t>
            </a:r>
            <a:r>
              <a:rPr b="0" i="0" lang="en-US">
                <a:solidFill>
                  <a:srgbClr val="333333"/>
                </a:solidFill>
                <a:latin typeface="Fira Sans"/>
                <a:ea typeface="Fira Sans"/>
                <a:cs typeface="Fira Sans"/>
                <a:sym typeface="Fira Sans"/>
              </a:rPr>
              <a:t> these programs highlight scout skills such as building a fire, wilderness survival, knot tying, and learning the ways of Scouting! They will have a general education of survival and camping from these programs.</a:t>
            </a:r>
            <a:endParaRPr/>
          </a:p>
          <a:p>
            <a:pPr indent="-76200" lvl="0" marL="0" rtl="0" algn="l">
              <a:spcBef>
                <a:spcPts val="0"/>
              </a:spcBef>
              <a:spcAft>
                <a:spcPts val="0"/>
              </a:spcAft>
              <a:buClr>
                <a:srgbClr val="333333"/>
              </a:buClr>
              <a:buSzPts val="1200"/>
              <a:buFont typeface="Arial"/>
              <a:buChar char="•"/>
            </a:pPr>
            <a:r>
              <a:rPr b="1" i="0" lang="en-US">
                <a:solidFill>
                  <a:srgbClr val="333333"/>
                </a:solidFill>
                <a:latin typeface="Fira Sans"/>
                <a:ea typeface="Fira Sans"/>
                <a:cs typeface="Fira Sans"/>
                <a:sym typeface="Fira Sans"/>
              </a:rPr>
              <a:t>STEM</a:t>
            </a:r>
            <a:r>
              <a:rPr b="0" i="0" lang="en-US">
                <a:solidFill>
                  <a:srgbClr val="333333"/>
                </a:solidFill>
                <a:latin typeface="Fira Sans"/>
                <a:ea typeface="Fira Sans"/>
                <a:cs typeface="Fira Sans"/>
                <a:sym typeface="Fira Sans"/>
              </a:rPr>
              <a:t>: can include activities such as observing through microscopes, creating chemical reactions, launching rockets, learning snap circuits, discovering the scientific method, and more!</a:t>
            </a:r>
            <a:endParaRPr/>
          </a:p>
          <a:p>
            <a:pPr indent="-76200" lvl="0" marL="0" rtl="0" algn="l">
              <a:spcBef>
                <a:spcPts val="0"/>
              </a:spcBef>
              <a:spcAft>
                <a:spcPts val="0"/>
              </a:spcAft>
              <a:buClr>
                <a:srgbClr val="333333"/>
              </a:buClr>
              <a:buSzPts val="1200"/>
              <a:buFont typeface="Arial"/>
              <a:buChar char="•"/>
            </a:pPr>
            <a:r>
              <a:rPr b="1" i="0" lang="en-US">
                <a:solidFill>
                  <a:srgbClr val="333333"/>
                </a:solidFill>
                <a:latin typeface="Fira Sans"/>
                <a:ea typeface="Fira Sans"/>
                <a:cs typeface="Fira Sans"/>
                <a:sym typeface="Fira Sans"/>
              </a:rPr>
              <a:t>Nature programs:</a:t>
            </a:r>
            <a:r>
              <a:rPr b="0" i="0" lang="en-US">
                <a:solidFill>
                  <a:srgbClr val="333333"/>
                </a:solidFill>
                <a:latin typeface="Fira Sans"/>
                <a:ea typeface="Fira Sans"/>
                <a:cs typeface="Fira Sans"/>
                <a:sym typeface="Fira Sans"/>
              </a:rPr>
              <a:t> observing wildlife local to the area (turtles, snakes, frogs, insects, etc.) and learning more about taking care of animals and our environment. Programs will discover local plants and give education on poison ivy and other plants to be cautious of. Planting and hiking the trails of each property are also part of this program.</a:t>
            </a:r>
            <a:endParaRPr/>
          </a:p>
          <a:p>
            <a:pPr indent="-76200" lvl="0" marL="0" rtl="0" algn="l">
              <a:spcBef>
                <a:spcPts val="0"/>
              </a:spcBef>
              <a:spcAft>
                <a:spcPts val="0"/>
              </a:spcAft>
              <a:buClr>
                <a:srgbClr val="333333"/>
              </a:buClr>
              <a:buSzPts val="1200"/>
              <a:buFont typeface="Arial"/>
              <a:buChar char="•"/>
            </a:pPr>
            <a:r>
              <a:rPr b="0" i="0" lang="en-US">
                <a:solidFill>
                  <a:srgbClr val="333333"/>
                </a:solidFill>
                <a:latin typeface="Fira Sans"/>
                <a:ea typeface="Fira Sans"/>
                <a:cs typeface="Fira Sans"/>
                <a:sym typeface="Fira Sans"/>
              </a:rPr>
              <a:t>Each overnight camp will have a </a:t>
            </a:r>
            <a:r>
              <a:rPr b="1" i="0" lang="en-US">
                <a:solidFill>
                  <a:srgbClr val="333333"/>
                </a:solidFill>
                <a:latin typeface="Fira Sans"/>
                <a:ea typeface="Fira Sans"/>
                <a:cs typeface="Fira Sans"/>
                <a:sym typeface="Fira Sans"/>
              </a:rPr>
              <a:t>campfire program</a:t>
            </a:r>
            <a:r>
              <a:rPr b="0" i="0" lang="en-US">
                <a:solidFill>
                  <a:srgbClr val="333333"/>
                </a:solidFill>
                <a:latin typeface="Fira Sans"/>
                <a:ea typeface="Fira Sans"/>
                <a:cs typeface="Fira Sans"/>
                <a:sym typeface="Fira Sans"/>
              </a:rPr>
              <a:t> during the first evening. The evening is filled with laughter as the campers will enjoy songs and skits put on by their very own camp staff!</a:t>
            </a:r>
            <a:endParaRPr/>
          </a:p>
          <a:p>
            <a:pPr indent="-76200" lvl="0" marL="0" rtl="0" algn="l">
              <a:spcBef>
                <a:spcPts val="0"/>
              </a:spcBef>
              <a:spcAft>
                <a:spcPts val="0"/>
              </a:spcAft>
              <a:buClr>
                <a:srgbClr val="333333"/>
              </a:buClr>
              <a:buSzPts val="1200"/>
              <a:buFont typeface="Arial"/>
              <a:buChar char="•"/>
            </a:pPr>
            <a:r>
              <a:rPr b="0" i="0" lang="en-US">
                <a:solidFill>
                  <a:srgbClr val="333333"/>
                </a:solidFill>
                <a:latin typeface="Fira Sans"/>
                <a:ea typeface="Fira Sans"/>
                <a:cs typeface="Fira Sans"/>
                <a:sym typeface="Fira Sans"/>
              </a:rPr>
              <a:t>All campers will receive a </a:t>
            </a:r>
            <a:r>
              <a:rPr b="1" i="0" lang="en-US">
                <a:solidFill>
                  <a:srgbClr val="333333"/>
                </a:solidFill>
                <a:latin typeface="Fira Sans"/>
                <a:ea typeface="Fira Sans"/>
                <a:cs typeface="Fira Sans"/>
                <a:sym typeface="Fira Sans"/>
              </a:rPr>
              <a:t>camp patch</a:t>
            </a:r>
            <a:r>
              <a:rPr b="0" i="0" lang="en-US">
                <a:solidFill>
                  <a:srgbClr val="333333"/>
                </a:solidFill>
                <a:latin typeface="Fira Sans"/>
                <a:ea typeface="Fira Sans"/>
                <a:cs typeface="Fira Sans"/>
                <a:sym typeface="Fira Sans"/>
              </a:rPr>
              <a:t> for attending! Meals and tents are provided as well. </a:t>
            </a:r>
            <a:endParaRPr/>
          </a:p>
        </p:txBody>
      </p:sp>
      <p:sp>
        <p:nvSpPr>
          <p:cNvPr id="195" name="Google Shape;19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Now we will go over our overnight camp options. </a:t>
            </a:r>
            <a:endParaRPr/>
          </a:p>
          <a:p>
            <a:pPr indent="0" lvl="0" marL="0" marR="0" rtl="0" algn="l">
              <a:lnSpc>
                <a:spcPct val="100000"/>
              </a:lnSpc>
              <a:spcBef>
                <a:spcPts val="0"/>
              </a:spcBef>
              <a:spcAft>
                <a:spcPts val="0"/>
              </a:spcAft>
              <a:buClr>
                <a:schemeClr val="dk1"/>
              </a:buClr>
              <a:buSzPts val="1200"/>
              <a:buFont typeface="Calibri"/>
              <a:buNone/>
            </a:pPr>
            <a:r>
              <a:rPr lang="en-US"/>
              <a:t>Cub Scout Overnight Camp is 3 nights and 4 days, you can attend as a pack or as a family. You will camp together with your group or family then split into age groups for the programs. </a:t>
            </a:r>
            <a:r>
              <a:rPr lang="en-US" sz="1200"/>
              <a:t>Get scout advancements and have fun doing classic camp activities: Scout skills, shooting sports, swimming, nature exploration, stem and more. </a:t>
            </a:r>
            <a:endParaRPr/>
          </a:p>
          <a:p>
            <a:pPr indent="0" lvl="0" marL="0" marR="0" rtl="0" algn="l">
              <a:lnSpc>
                <a:spcPct val="100000"/>
              </a:lnSpc>
              <a:spcBef>
                <a:spcPts val="0"/>
              </a:spcBef>
              <a:spcAft>
                <a:spcPts val="0"/>
              </a:spcAft>
              <a:buClr>
                <a:schemeClr val="dk1"/>
              </a:buClr>
              <a:buSzPts val="1200"/>
              <a:buFont typeface="Calibri"/>
              <a:buNone/>
            </a:pPr>
            <a:r>
              <a:rPr lang="en-US" sz="1200"/>
              <a:t>Webelos &amp; Arrow of Light Overnight camp is 4 nights and 5 days long – perfect for preparing your Webelos &amp; AOLs for Scouts BSA Camps! You will choose and design your own webelos/AOL program. Each morning you will go to your pre-selected webelos/AOL elective activities and learn exactly what you want to learn as a webelos/AOLs. In the afternoon, all scouts will enjoy classic summer camp activities such as swimming, shooting sports, scout skills, nature or stem. Go to our website to see a sample schedule and see the list of webelos &amp; AOL electives you get to choose from. There are 6 total webelos &amp; AOL electives to choose from and your scout will select 4 of them to complete at summer camp. This way you customize your webelos and arrow of light camp experience. </a:t>
            </a:r>
            <a:endParaRPr/>
          </a:p>
          <a:p>
            <a:pPr indent="0" lvl="0" marL="0" rtl="0" algn="l">
              <a:spcBef>
                <a:spcPts val="0"/>
              </a:spcBef>
              <a:spcAft>
                <a:spcPts val="0"/>
              </a:spcAft>
              <a:buNone/>
            </a:pPr>
            <a:r>
              <a:t/>
            </a:r>
            <a:endParaRPr/>
          </a:p>
        </p:txBody>
      </p:sp>
      <p:sp>
        <p:nvSpPr>
          <p:cNvPr id="210" name="Google Shape;21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There are two ways to save money on Cub Scout Camping this summer. The primary one is to register by April 10</a:t>
            </a:r>
            <a:r>
              <a:rPr b="0" baseline="30000" i="0" lang="en-US" sz="1800" u="none" strike="noStrike">
                <a:solidFill>
                  <a:srgbClr val="000000"/>
                </a:solidFill>
                <a:latin typeface="Calibri"/>
                <a:ea typeface="Calibri"/>
                <a:cs typeface="Calibri"/>
                <a:sym typeface="Calibri"/>
              </a:rPr>
              <a:t>th</a:t>
            </a:r>
            <a:r>
              <a:rPr b="0" i="0" lang="en-US" sz="1800" u="none" strike="noStrike">
                <a:solidFill>
                  <a:srgbClr val="000000"/>
                </a:solidFill>
                <a:latin typeface="Calibri"/>
                <a:ea typeface="Calibri"/>
                <a:cs typeface="Calibri"/>
                <a:sym typeface="Calibri"/>
              </a:rPr>
              <a:t> to save $20 off each overnight camp registration &amp; $10 off each day camp registration. Mark your calendars NOW for April 10</a:t>
            </a:r>
            <a:r>
              <a:rPr b="0" baseline="30000" i="0" lang="en-US" sz="1800" u="none" strike="noStrike">
                <a:solidFill>
                  <a:srgbClr val="000000"/>
                </a:solidFill>
                <a:latin typeface="Calibri"/>
                <a:ea typeface="Calibri"/>
                <a:cs typeface="Calibri"/>
                <a:sym typeface="Calibri"/>
              </a:rPr>
              <a:t>th</a:t>
            </a:r>
            <a:r>
              <a:rPr b="0" i="0" lang="en-US" sz="1800" u="none" strike="noStrike">
                <a:solidFill>
                  <a:srgbClr val="000000"/>
                </a:solidFill>
                <a:latin typeface="Calibri"/>
                <a:ea typeface="Calibri"/>
                <a:cs typeface="Calibri"/>
                <a:sym typeface="Calibri"/>
              </a:rPr>
              <a:t> and be sure to register by then! Secondly, there is financial assistance through “Camperships” A Campership is just our word for a scholarship to attend summer camp for those who need financial assistance. You will apply for this through the camp registration form. It can cover up to 50% of the camp fee. Applications are due by May 1</a:t>
            </a:r>
            <a:r>
              <a:rPr b="0" baseline="30000" i="0" lang="en-US" sz="1800" u="none" strike="noStrike">
                <a:solidFill>
                  <a:srgbClr val="000000"/>
                </a:solidFill>
                <a:latin typeface="Calibri"/>
                <a:ea typeface="Calibri"/>
                <a:cs typeface="Calibri"/>
                <a:sym typeface="Calibri"/>
              </a:rPr>
              <a:t>st</a:t>
            </a:r>
            <a:r>
              <a:rPr b="0" i="0" lang="en-US" sz="1800" u="none" strike="noStrike">
                <a:solidFill>
                  <a:srgbClr val="000000"/>
                </a:solidFill>
                <a:latin typeface="Calibri"/>
                <a:ea typeface="Calibri"/>
                <a:cs typeface="Calibri"/>
                <a:sym typeface="Calibri"/>
              </a:rPr>
              <a:t> and can be applied towards Cub Scout Overnight camps or day and twilight camps. </a:t>
            </a:r>
            <a:endParaRPr/>
          </a:p>
        </p:txBody>
      </p:sp>
      <p:sp>
        <p:nvSpPr>
          <p:cNvPr id="220" name="Google Shape;22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best way to organize your group to attending summer camp together is to pick a date/session EARLY! Have families add it to their calendars before their summers book up, and then work out which adults can attend which days. Adults are welcome to change in and out through a cub scout session. Just as long as there is coverage! Once you have the dates and adults on board, register before April12th to get your discount. Once you do register for camp, there is a camp manual for each camp complete with packing lists and YouTube videos on tips for packing for camp. Let us help take the stress out of your trip, utilize these resources! </a:t>
            </a:r>
            <a:endParaRPr/>
          </a:p>
        </p:txBody>
      </p:sp>
      <p:sp>
        <p:nvSpPr>
          <p:cNvPr id="227" name="Google Shape;22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1">
  <p:cSld name="Timeline 1">
    <p:bg>
      <p:bgPr>
        <a:solidFill>
          <a:schemeClr val="lt1"/>
        </a:solidFill>
      </p:bgPr>
    </p:bg>
    <p:spTree>
      <p:nvGrpSpPr>
        <p:cNvPr id="15" name="Shape 15"/>
        <p:cNvGrpSpPr/>
        <p:nvPr/>
      </p:nvGrpSpPr>
      <p:grpSpPr>
        <a:xfrm>
          <a:off x="0" y="0"/>
          <a:ext cx="0" cy="0"/>
          <a:chOff x="0" y="0"/>
          <a:chExt cx="0" cy="0"/>
        </a:xfrm>
      </p:grpSpPr>
      <p:sp>
        <p:nvSpPr>
          <p:cNvPr id="16" name="Google Shape;16;p12"/>
          <p:cNvSpPr txBox="1"/>
          <p:nvPr>
            <p:ph type="title"/>
          </p:nvPr>
        </p:nvSpPr>
        <p:spPr>
          <a:xfrm>
            <a:off x="838200" y="365126"/>
            <a:ext cx="10515600" cy="53933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2"/>
          <p:cNvSpPr/>
          <p:nvPr>
            <p:ph idx="2" type="pic"/>
          </p:nvPr>
        </p:nvSpPr>
        <p:spPr>
          <a:xfrm>
            <a:off x="0" y="0"/>
            <a:ext cx="2980944" cy="6858000"/>
          </a:xfrm>
          <a:prstGeom prst="rect">
            <a:avLst/>
          </a:prstGeom>
          <a:solidFill>
            <a:schemeClr val="accent4"/>
          </a:solidFill>
          <a:ln>
            <a:noFill/>
          </a:ln>
        </p:spPr>
      </p:sp>
      <p:sp>
        <p:nvSpPr>
          <p:cNvPr id="18" name="Google Shape;18;p12"/>
          <p:cNvSpPr txBox="1"/>
          <p:nvPr>
            <p:ph idx="1" type="body"/>
          </p:nvPr>
        </p:nvSpPr>
        <p:spPr>
          <a:xfrm>
            <a:off x="37909" y="5347251"/>
            <a:ext cx="2905125" cy="1492250"/>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12"/>
          <p:cNvSpPr txBox="1"/>
          <p:nvPr>
            <p:ph idx="3" type="body"/>
          </p:nvPr>
        </p:nvSpPr>
        <p:spPr>
          <a:xfrm>
            <a:off x="3516255" y="4661297"/>
            <a:ext cx="2266950" cy="368454"/>
          </a:xfrm>
          <a:prstGeom prst="rect">
            <a:avLst/>
          </a:prstGeom>
          <a:noFill/>
          <a:ln>
            <a:noFill/>
          </a:ln>
        </p:spPr>
        <p:txBody>
          <a:bodyPr anchorCtr="0" anchor="ctr" bIns="45700" lIns="0" spcFirstLastPara="1" rIns="0" wrap="square" tIns="45700">
            <a:noAutofit/>
          </a:bodyPr>
          <a:lstStyle>
            <a:lvl1pPr indent="-228600" lvl="0" marL="457200" algn="l">
              <a:lnSpc>
                <a:spcPct val="90000"/>
              </a:lnSpc>
              <a:spcBef>
                <a:spcPts val="1000"/>
              </a:spcBef>
              <a:spcAft>
                <a:spcPts val="0"/>
              </a:spcAft>
              <a:buClr>
                <a:schemeClr val="dk1"/>
              </a:buClr>
              <a:buSzPts val="1600"/>
              <a:buNone/>
              <a:defRPr b="1" sz="1600">
                <a:solidFill>
                  <a:schemeClr val="dk1"/>
                </a:solidFill>
                <a:latin typeface="Avenir"/>
                <a:ea typeface="Avenir"/>
                <a:cs typeface="Avenir"/>
                <a:sym typeface="Aveni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2"/>
          <p:cNvSpPr txBox="1"/>
          <p:nvPr>
            <p:ph idx="4" type="body"/>
          </p:nvPr>
        </p:nvSpPr>
        <p:spPr>
          <a:xfrm>
            <a:off x="3516286" y="5029200"/>
            <a:ext cx="2266950" cy="149225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1000"/>
              </a:spcBef>
              <a:spcAft>
                <a:spcPts val="0"/>
              </a:spcAft>
              <a:buClr>
                <a:schemeClr val="dk1"/>
              </a:buClr>
              <a:buSzPts val="1400"/>
              <a:buNone/>
              <a:defRPr sz="1400">
                <a:solidFill>
                  <a:schemeClr val="dk1"/>
                </a:solidFill>
                <a:latin typeface="Avenir"/>
                <a:ea typeface="Avenir"/>
                <a:cs typeface="Avenir"/>
                <a:sym typeface="Avenir"/>
              </a:defRPr>
            </a:lvl1pPr>
            <a:lvl2pPr indent="-228600" lvl="1" marL="914400" algn="l">
              <a:lnSpc>
                <a:spcPct val="90000"/>
              </a:lnSpc>
              <a:spcBef>
                <a:spcPts val="5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12"/>
          <p:cNvSpPr txBox="1"/>
          <p:nvPr>
            <p:ph idx="5" type="body"/>
          </p:nvPr>
        </p:nvSpPr>
        <p:spPr>
          <a:xfrm>
            <a:off x="6424347" y="4661297"/>
            <a:ext cx="2266950" cy="368454"/>
          </a:xfrm>
          <a:prstGeom prst="rect">
            <a:avLst/>
          </a:prstGeom>
          <a:noFill/>
          <a:ln>
            <a:noFill/>
          </a:ln>
        </p:spPr>
        <p:txBody>
          <a:bodyPr anchorCtr="0" anchor="ctr" bIns="45700" lIns="0" spcFirstLastPara="1" rIns="0" wrap="square" tIns="45700">
            <a:noAutofit/>
          </a:bodyPr>
          <a:lstStyle>
            <a:lvl1pPr indent="-228600" lvl="0" marL="457200" algn="l">
              <a:lnSpc>
                <a:spcPct val="90000"/>
              </a:lnSpc>
              <a:spcBef>
                <a:spcPts val="1000"/>
              </a:spcBef>
              <a:spcAft>
                <a:spcPts val="0"/>
              </a:spcAft>
              <a:buClr>
                <a:schemeClr val="dk1"/>
              </a:buClr>
              <a:buSzPts val="1600"/>
              <a:buNone/>
              <a:defRPr b="1" sz="1600">
                <a:solidFill>
                  <a:schemeClr val="dk1"/>
                </a:solidFill>
                <a:latin typeface="Avenir"/>
                <a:ea typeface="Avenir"/>
                <a:cs typeface="Avenir"/>
                <a:sym typeface="Aveni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12"/>
          <p:cNvSpPr txBox="1"/>
          <p:nvPr>
            <p:ph idx="6" type="body"/>
          </p:nvPr>
        </p:nvSpPr>
        <p:spPr>
          <a:xfrm>
            <a:off x="6424378" y="5029200"/>
            <a:ext cx="2266950" cy="149225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1000"/>
              </a:spcBef>
              <a:spcAft>
                <a:spcPts val="0"/>
              </a:spcAft>
              <a:buClr>
                <a:schemeClr val="dk1"/>
              </a:buClr>
              <a:buSzPts val="1400"/>
              <a:buNone/>
              <a:defRPr sz="1400">
                <a:solidFill>
                  <a:schemeClr val="dk1"/>
                </a:solidFill>
                <a:latin typeface="Avenir"/>
                <a:ea typeface="Avenir"/>
                <a:cs typeface="Avenir"/>
                <a:sym typeface="Avenir"/>
              </a:defRPr>
            </a:lvl1pPr>
            <a:lvl2pPr indent="-228600" lvl="1" marL="914400" algn="l">
              <a:lnSpc>
                <a:spcPct val="90000"/>
              </a:lnSpc>
              <a:spcBef>
                <a:spcPts val="5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12"/>
          <p:cNvSpPr/>
          <p:nvPr>
            <p:ph idx="7" type="pic"/>
          </p:nvPr>
        </p:nvSpPr>
        <p:spPr>
          <a:xfrm>
            <a:off x="3066314" y="0"/>
            <a:ext cx="2980944" cy="6890301"/>
          </a:xfrm>
          <a:prstGeom prst="rect">
            <a:avLst/>
          </a:prstGeom>
          <a:solidFill>
            <a:schemeClr val="accent4"/>
          </a:solidFill>
          <a:ln>
            <a:noFill/>
          </a:ln>
        </p:spPr>
      </p:sp>
      <p:sp>
        <p:nvSpPr>
          <p:cNvPr id="24" name="Google Shape;24;p12"/>
          <p:cNvSpPr/>
          <p:nvPr>
            <p:ph idx="8" type="pic"/>
          </p:nvPr>
        </p:nvSpPr>
        <p:spPr>
          <a:xfrm>
            <a:off x="9211056" y="-16151"/>
            <a:ext cx="2980944" cy="6906451"/>
          </a:xfrm>
          <a:prstGeom prst="rect">
            <a:avLst/>
          </a:prstGeom>
          <a:solidFill>
            <a:schemeClr val="accent4"/>
          </a:solidFill>
          <a:ln>
            <a:noFill/>
          </a:ln>
        </p:spPr>
      </p:sp>
      <p:sp>
        <p:nvSpPr>
          <p:cNvPr id="25" name="Google Shape;25;p12"/>
          <p:cNvSpPr/>
          <p:nvPr>
            <p:ph idx="9" type="pic"/>
          </p:nvPr>
        </p:nvSpPr>
        <p:spPr>
          <a:xfrm>
            <a:off x="6139245" y="-1"/>
            <a:ext cx="2980944" cy="6890301"/>
          </a:xfrm>
          <a:prstGeom prst="rect">
            <a:avLst/>
          </a:prstGeom>
          <a:solidFill>
            <a:schemeClr val="accent4"/>
          </a:solidFill>
          <a:ln>
            <a:noFill/>
          </a:ln>
        </p:spPr>
      </p:sp>
      <p:sp>
        <p:nvSpPr>
          <p:cNvPr id="26" name="Google Shape;26;p12"/>
          <p:cNvSpPr txBox="1"/>
          <p:nvPr>
            <p:ph idx="13" type="body"/>
          </p:nvPr>
        </p:nvSpPr>
        <p:spPr>
          <a:xfrm>
            <a:off x="3104741" y="5379001"/>
            <a:ext cx="2905125" cy="1492250"/>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12"/>
          <p:cNvSpPr txBox="1"/>
          <p:nvPr>
            <p:ph idx="14" type="body"/>
          </p:nvPr>
        </p:nvSpPr>
        <p:spPr>
          <a:xfrm>
            <a:off x="6152959" y="5366301"/>
            <a:ext cx="2905125" cy="1492250"/>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12"/>
          <p:cNvSpPr txBox="1"/>
          <p:nvPr>
            <p:ph idx="15" type="body"/>
          </p:nvPr>
        </p:nvSpPr>
        <p:spPr>
          <a:xfrm>
            <a:off x="9219791" y="5398051"/>
            <a:ext cx="2905125" cy="1492250"/>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0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1" name="Shape 91"/>
        <p:cNvGrpSpPr/>
        <p:nvPr/>
      </p:nvGrpSpPr>
      <p:grpSpPr>
        <a:xfrm>
          <a:off x="0" y="0"/>
          <a:ext cx="0" cy="0"/>
          <a:chOff x="0" y="0"/>
          <a:chExt cx="0" cy="0"/>
        </a:xfrm>
      </p:grpSpPr>
      <p:sp>
        <p:nvSpPr>
          <p:cNvPr id="92" name="Google Shape;92;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2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4" name="Google Shape;94;p2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5" name="Google Shape;95;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8" name="Shape 98"/>
        <p:cNvGrpSpPr/>
        <p:nvPr/>
      </p:nvGrpSpPr>
      <p:grpSpPr>
        <a:xfrm>
          <a:off x="0" y="0"/>
          <a:ext cx="0" cy="0"/>
          <a:chOff x="0" y="0"/>
          <a:chExt cx="0" cy="0"/>
        </a:xfrm>
      </p:grpSpPr>
      <p:sp>
        <p:nvSpPr>
          <p:cNvPr id="99" name="Google Shape;99;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24"/>
          <p:cNvSpPr/>
          <p:nvPr>
            <p:ph idx="2" type="pic"/>
          </p:nvPr>
        </p:nvSpPr>
        <p:spPr>
          <a:xfrm>
            <a:off x="5183188" y="987425"/>
            <a:ext cx="6172200" cy="4873625"/>
          </a:xfrm>
          <a:prstGeom prst="rect">
            <a:avLst/>
          </a:prstGeom>
          <a:noFill/>
          <a:ln>
            <a:noFill/>
          </a:ln>
        </p:spPr>
      </p:sp>
      <p:sp>
        <p:nvSpPr>
          <p:cNvPr id="101" name="Google Shape;101;p2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2" name="Google Shape;10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5" name="Shape 105"/>
        <p:cNvGrpSpPr/>
        <p:nvPr/>
      </p:nvGrpSpPr>
      <p:grpSpPr>
        <a:xfrm>
          <a:off x="0" y="0"/>
          <a:ext cx="0" cy="0"/>
          <a:chOff x="0" y="0"/>
          <a:chExt cx="0" cy="0"/>
        </a:xfrm>
      </p:grpSpPr>
      <p:sp>
        <p:nvSpPr>
          <p:cNvPr id="106" name="Google Shape;106;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2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1" name="Shape 111"/>
        <p:cNvGrpSpPr/>
        <p:nvPr/>
      </p:nvGrpSpPr>
      <p:grpSpPr>
        <a:xfrm>
          <a:off x="0" y="0"/>
          <a:ext cx="0" cy="0"/>
          <a:chOff x="0" y="0"/>
          <a:chExt cx="0" cy="0"/>
        </a:xfrm>
      </p:grpSpPr>
      <p:sp>
        <p:nvSpPr>
          <p:cNvPr id="112" name="Google Shape;112;p2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2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3" name="Shape 123"/>
        <p:cNvGrpSpPr/>
        <p:nvPr/>
      </p:nvGrpSpPr>
      <p:grpSpPr>
        <a:xfrm>
          <a:off x="0" y="0"/>
          <a:ext cx="0" cy="0"/>
          <a:chOff x="0" y="0"/>
          <a:chExt cx="0" cy="0"/>
        </a:xfrm>
      </p:grpSpPr>
      <p:sp>
        <p:nvSpPr>
          <p:cNvPr id="124" name="Google Shape;124;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26" name="Google Shape;126;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sp>
        <p:nvSpPr>
          <p:cNvPr id="30" name="Google Shape;3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bg>
      <p:bgPr>
        <a:solidFill>
          <a:schemeClr val="lt1"/>
        </a:solidFill>
      </p:bgPr>
    </p:bg>
    <p:spTree>
      <p:nvGrpSpPr>
        <p:cNvPr id="35" name="Shape 35"/>
        <p:cNvGrpSpPr/>
        <p:nvPr/>
      </p:nvGrpSpPr>
      <p:grpSpPr>
        <a:xfrm>
          <a:off x="0" y="0"/>
          <a:ext cx="0" cy="0"/>
          <a:chOff x="0" y="0"/>
          <a:chExt cx="0" cy="0"/>
        </a:xfrm>
      </p:grpSpPr>
      <p:sp>
        <p:nvSpPr>
          <p:cNvPr id="36" name="Google Shape;36;p14"/>
          <p:cNvSpPr txBox="1"/>
          <p:nvPr>
            <p:ph idx="1" type="body"/>
          </p:nvPr>
        </p:nvSpPr>
        <p:spPr>
          <a:xfrm flipH="1">
            <a:off x="785375" y="5414355"/>
            <a:ext cx="2404872" cy="583651"/>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rgbClr val="7F7F7F"/>
              </a:buClr>
              <a:buSzPts val="1200"/>
              <a:buFont typeface="Arial"/>
              <a:buNone/>
              <a:defRPr sz="1200">
                <a:solidFill>
                  <a:srgbClr val="7F7F7F"/>
                </a:solidFill>
                <a:latin typeface="Calibri"/>
                <a:ea typeface="Calibri"/>
                <a:cs typeface="Calibri"/>
                <a:sym typeface="Calibri"/>
              </a:defRPr>
            </a:lvl1pPr>
            <a:lvl2pPr indent="-228600" lvl="1" marL="914400" algn="l">
              <a:lnSpc>
                <a:spcPct val="90000"/>
              </a:lnSpc>
              <a:spcBef>
                <a:spcPts val="6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4"/>
          <p:cNvSpPr txBox="1"/>
          <p:nvPr>
            <p:ph type="title"/>
          </p:nvPr>
        </p:nvSpPr>
        <p:spPr>
          <a:xfrm>
            <a:off x="838200" y="238683"/>
            <a:ext cx="10515600" cy="1055661"/>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595959"/>
              </a:buClr>
              <a:buSzPts val="4400"/>
              <a:buFont typeface="Calibri"/>
              <a:buNone/>
              <a:defRPr sz="4400" cap="none">
                <a:solidFill>
                  <a:srgbClr val="595959"/>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4"/>
          <p:cNvSpPr/>
          <p:nvPr>
            <p:ph idx="2" type="pic"/>
          </p:nvPr>
        </p:nvSpPr>
        <p:spPr>
          <a:xfrm>
            <a:off x="842255" y="1811269"/>
            <a:ext cx="2286000" cy="2286000"/>
          </a:xfrm>
          <a:prstGeom prst="ellipse">
            <a:avLst/>
          </a:prstGeom>
          <a:solidFill>
            <a:schemeClr val="accent4"/>
          </a:solidFill>
          <a:ln>
            <a:noFill/>
          </a:ln>
        </p:spPr>
      </p:sp>
      <p:sp>
        <p:nvSpPr>
          <p:cNvPr id="39" name="Google Shape;39;p14"/>
          <p:cNvSpPr/>
          <p:nvPr>
            <p:ph idx="3" type="pic"/>
          </p:nvPr>
        </p:nvSpPr>
        <p:spPr>
          <a:xfrm>
            <a:off x="3588363" y="1788934"/>
            <a:ext cx="2286000" cy="2286000"/>
          </a:xfrm>
          <a:prstGeom prst="ellipse">
            <a:avLst/>
          </a:prstGeom>
          <a:solidFill>
            <a:schemeClr val="accent4"/>
          </a:solidFill>
          <a:ln>
            <a:noFill/>
          </a:ln>
        </p:spPr>
      </p:sp>
      <p:sp>
        <p:nvSpPr>
          <p:cNvPr id="40" name="Google Shape;40;p14"/>
          <p:cNvSpPr/>
          <p:nvPr>
            <p:ph idx="4" type="pic"/>
          </p:nvPr>
        </p:nvSpPr>
        <p:spPr>
          <a:xfrm>
            <a:off x="6265269" y="1811269"/>
            <a:ext cx="2286000" cy="2286000"/>
          </a:xfrm>
          <a:prstGeom prst="ellipse">
            <a:avLst/>
          </a:prstGeom>
          <a:solidFill>
            <a:schemeClr val="accent4"/>
          </a:solidFill>
          <a:ln>
            <a:noFill/>
          </a:ln>
        </p:spPr>
      </p:sp>
      <p:sp>
        <p:nvSpPr>
          <p:cNvPr id="41" name="Google Shape;41;p14"/>
          <p:cNvSpPr/>
          <p:nvPr>
            <p:ph idx="5" type="pic"/>
          </p:nvPr>
        </p:nvSpPr>
        <p:spPr>
          <a:xfrm>
            <a:off x="9044035" y="1788934"/>
            <a:ext cx="2286000" cy="2286000"/>
          </a:xfrm>
          <a:prstGeom prst="ellipse">
            <a:avLst/>
          </a:prstGeom>
          <a:solidFill>
            <a:schemeClr val="accent4"/>
          </a:solidFill>
          <a:ln>
            <a:noFill/>
          </a:ln>
        </p:spPr>
      </p:sp>
      <p:cxnSp>
        <p:nvCxnSpPr>
          <p:cNvPr id="42" name="Google Shape;42;p14"/>
          <p:cNvCxnSpPr/>
          <p:nvPr/>
        </p:nvCxnSpPr>
        <p:spPr>
          <a:xfrm>
            <a:off x="609600" y="4569524"/>
            <a:ext cx="10934700" cy="0"/>
          </a:xfrm>
          <a:prstGeom prst="straightConnector1">
            <a:avLst/>
          </a:prstGeom>
          <a:noFill/>
          <a:ln cap="flat" cmpd="sng" w="12700">
            <a:solidFill>
              <a:srgbClr val="7F7F7F"/>
            </a:solidFill>
            <a:prstDash val="dot"/>
            <a:miter lim="800000"/>
            <a:headEnd len="sm" w="sm" type="none"/>
            <a:tailEnd len="sm" w="sm" type="none"/>
          </a:ln>
        </p:spPr>
      </p:cxnSp>
      <p:sp>
        <p:nvSpPr>
          <p:cNvPr id="43" name="Google Shape;43;p14"/>
          <p:cNvSpPr/>
          <p:nvPr/>
        </p:nvSpPr>
        <p:spPr>
          <a:xfrm>
            <a:off x="1943688" y="4535424"/>
            <a:ext cx="82296" cy="82296"/>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 name="Google Shape;44;p14"/>
          <p:cNvSpPr/>
          <p:nvPr/>
        </p:nvSpPr>
        <p:spPr>
          <a:xfrm>
            <a:off x="4708710" y="4535424"/>
            <a:ext cx="82296" cy="82296"/>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 name="Google Shape;45;p14"/>
          <p:cNvSpPr/>
          <p:nvPr/>
        </p:nvSpPr>
        <p:spPr>
          <a:xfrm>
            <a:off x="7431317" y="4535424"/>
            <a:ext cx="82296" cy="82296"/>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 name="Google Shape;46;p14"/>
          <p:cNvSpPr/>
          <p:nvPr/>
        </p:nvSpPr>
        <p:spPr>
          <a:xfrm>
            <a:off x="10173157" y="4535424"/>
            <a:ext cx="82296" cy="82296"/>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 name="Google Shape;47;p14"/>
          <p:cNvSpPr txBox="1"/>
          <p:nvPr>
            <p:ph idx="6" type="body"/>
          </p:nvPr>
        </p:nvSpPr>
        <p:spPr>
          <a:xfrm flipH="1">
            <a:off x="3522860" y="5421567"/>
            <a:ext cx="2404872" cy="583651"/>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rgbClr val="7F7F7F"/>
              </a:buClr>
              <a:buSzPts val="1200"/>
              <a:buFont typeface="Arial"/>
              <a:buNone/>
              <a:defRPr sz="1200">
                <a:solidFill>
                  <a:srgbClr val="7F7F7F"/>
                </a:solidFill>
                <a:latin typeface="Calibri"/>
                <a:ea typeface="Calibri"/>
                <a:cs typeface="Calibri"/>
                <a:sym typeface="Calibri"/>
              </a:defRPr>
            </a:lvl1pPr>
            <a:lvl2pPr indent="-228600" lvl="1" marL="914400" algn="l">
              <a:lnSpc>
                <a:spcPct val="90000"/>
              </a:lnSpc>
              <a:spcBef>
                <a:spcPts val="6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4"/>
          <p:cNvSpPr txBox="1"/>
          <p:nvPr>
            <p:ph idx="7" type="body"/>
          </p:nvPr>
        </p:nvSpPr>
        <p:spPr>
          <a:xfrm>
            <a:off x="3514449" y="4842196"/>
            <a:ext cx="2408461" cy="532359"/>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rgbClr val="595959"/>
              </a:buClr>
              <a:buSzPts val="3600"/>
              <a:buFont typeface="Arial"/>
              <a:buNone/>
              <a:defRPr b="1" sz="3600">
                <a:solidFill>
                  <a:srgbClr val="595959"/>
                </a:solidFill>
                <a:latin typeface="Calibri"/>
                <a:ea typeface="Calibri"/>
                <a:cs typeface="Calibri"/>
                <a:sym typeface="Calibri"/>
              </a:defRPr>
            </a:lvl1pPr>
            <a:lvl2pPr indent="-228600" lvl="1" marL="914400" algn="l">
              <a:lnSpc>
                <a:spcPct val="90000"/>
              </a:lnSpc>
              <a:spcBef>
                <a:spcPts val="6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14"/>
          <p:cNvSpPr txBox="1"/>
          <p:nvPr>
            <p:ph idx="8" type="body"/>
          </p:nvPr>
        </p:nvSpPr>
        <p:spPr>
          <a:xfrm flipH="1">
            <a:off x="6271782" y="5413205"/>
            <a:ext cx="2404872" cy="583651"/>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rgbClr val="7F7F7F"/>
              </a:buClr>
              <a:buSzPts val="1200"/>
              <a:buFont typeface="Arial"/>
              <a:buNone/>
              <a:defRPr sz="1200">
                <a:solidFill>
                  <a:srgbClr val="7F7F7F"/>
                </a:solidFill>
                <a:latin typeface="Calibri"/>
                <a:ea typeface="Calibri"/>
                <a:cs typeface="Calibri"/>
                <a:sym typeface="Calibri"/>
              </a:defRPr>
            </a:lvl1pPr>
            <a:lvl2pPr indent="-228600" lvl="1" marL="914400" algn="l">
              <a:lnSpc>
                <a:spcPct val="90000"/>
              </a:lnSpc>
              <a:spcBef>
                <a:spcPts val="6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4"/>
          <p:cNvSpPr txBox="1"/>
          <p:nvPr>
            <p:ph idx="9" type="body"/>
          </p:nvPr>
        </p:nvSpPr>
        <p:spPr>
          <a:xfrm flipH="1">
            <a:off x="9009267" y="5420417"/>
            <a:ext cx="2404872" cy="583651"/>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rgbClr val="7F7F7F"/>
              </a:buClr>
              <a:buSzPts val="1200"/>
              <a:buFont typeface="Arial"/>
              <a:buNone/>
              <a:defRPr sz="1200">
                <a:solidFill>
                  <a:srgbClr val="7F7F7F"/>
                </a:solidFill>
                <a:latin typeface="Calibri"/>
                <a:ea typeface="Calibri"/>
                <a:cs typeface="Calibri"/>
                <a:sym typeface="Calibri"/>
              </a:defRPr>
            </a:lvl1pPr>
            <a:lvl2pPr indent="-228600" lvl="1" marL="914400" algn="l">
              <a:lnSpc>
                <a:spcPct val="90000"/>
              </a:lnSpc>
              <a:spcBef>
                <a:spcPts val="6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14"/>
          <p:cNvSpPr txBox="1"/>
          <p:nvPr>
            <p:ph idx="13" type="body"/>
          </p:nvPr>
        </p:nvSpPr>
        <p:spPr>
          <a:xfrm>
            <a:off x="762105" y="4842196"/>
            <a:ext cx="2408461" cy="532359"/>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rgbClr val="595959"/>
              </a:buClr>
              <a:buSzPts val="3600"/>
              <a:buFont typeface="Arial"/>
              <a:buNone/>
              <a:defRPr b="1" sz="3600">
                <a:solidFill>
                  <a:srgbClr val="595959"/>
                </a:solidFill>
                <a:latin typeface="Calibri"/>
                <a:ea typeface="Calibri"/>
                <a:cs typeface="Calibri"/>
                <a:sym typeface="Calibri"/>
              </a:defRPr>
            </a:lvl1pPr>
            <a:lvl2pPr indent="-228600" lvl="1" marL="914400" algn="l">
              <a:lnSpc>
                <a:spcPct val="90000"/>
              </a:lnSpc>
              <a:spcBef>
                <a:spcPts val="6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14"/>
          <p:cNvSpPr txBox="1"/>
          <p:nvPr>
            <p:ph idx="14" type="body"/>
          </p:nvPr>
        </p:nvSpPr>
        <p:spPr>
          <a:xfrm>
            <a:off x="6266793" y="4842196"/>
            <a:ext cx="2408461" cy="532359"/>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rgbClr val="595959"/>
              </a:buClr>
              <a:buSzPts val="3600"/>
              <a:buFont typeface="Arial"/>
              <a:buNone/>
              <a:defRPr b="1" sz="3600">
                <a:solidFill>
                  <a:srgbClr val="595959"/>
                </a:solidFill>
                <a:latin typeface="Calibri"/>
                <a:ea typeface="Calibri"/>
                <a:cs typeface="Calibri"/>
                <a:sym typeface="Calibri"/>
              </a:defRPr>
            </a:lvl1pPr>
            <a:lvl2pPr indent="-228600" lvl="1" marL="914400" algn="l">
              <a:lnSpc>
                <a:spcPct val="90000"/>
              </a:lnSpc>
              <a:spcBef>
                <a:spcPts val="6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14"/>
          <p:cNvSpPr txBox="1"/>
          <p:nvPr>
            <p:ph idx="15" type="body"/>
          </p:nvPr>
        </p:nvSpPr>
        <p:spPr>
          <a:xfrm>
            <a:off x="9009993" y="4842196"/>
            <a:ext cx="2408461" cy="532359"/>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rgbClr val="595959"/>
              </a:buClr>
              <a:buSzPts val="3600"/>
              <a:buFont typeface="Arial"/>
              <a:buNone/>
              <a:defRPr b="1" sz="3600">
                <a:solidFill>
                  <a:srgbClr val="595959"/>
                </a:solidFill>
                <a:latin typeface="Calibri"/>
                <a:ea typeface="Calibri"/>
                <a:cs typeface="Calibri"/>
                <a:sym typeface="Calibri"/>
              </a:defRPr>
            </a:lvl1pPr>
            <a:lvl2pPr indent="-228600" lvl="1" marL="914400" algn="l">
              <a:lnSpc>
                <a:spcPct val="90000"/>
              </a:lnSpc>
              <a:spcBef>
                <a:spcPts val="600"/>
              </a:spcBef>
              <a:spcAft>
                <a:spcPts val="0"/>
              </a:spcAft>
              <a:buClr>
                <a:schemeClr val="dk1"/>
              </a:buClr>
              <a:buSzPts val="1200"/>
              <a:buNone/>
              <a:defRPr sz="1200"/>
            </a:lvl2pPr>
            <a:lvl3pPr indent="-304800" lvl="2" marL="1371600" algn="l">
              <a:lnSpc>
                <a:spcPct val="90000"/>
              </a:lnSpc>
              <a:spcBef>
                <a:spcPts val="500"/>
              </a:spcBef>
              <a:spcAft>
                <a:spcPts val="0"/>
              </a:spcAft>
              <a:buClr>
                <a:schemeClr val="dk1"/>
              </a:buClr>
              <a:buSzPts val="1200"/>
              <a:buChar char="•"/>
              <a:defRPr sz="1200"/>
            </a:lvl3pPr>
            <a:lvl4pPr indent="-304800" lvl="3" marL="1828800" algn="l">
              <a:lnSpc>
                <a:spcPct val="90000"/>
              </a:lnSpc>
              <a:spcBef>
                <a:spcPts val="500"/>
              </a:spcBef>
              <a:spcAft>
                <a:spcPts val="0"/>
              </a:spcAft>
              <a:buClr>
                <a:schemeClr val="dk1"/>
              </a:buClr>
              <a:buSzPts val="1200"/>
              <a:buChar char="•"/>
              <a:defRPr sz="1200"/>
            </a:lvl4pPr>
            <a:lvl5pPr indent="-304800" lvl="4" marL="2286000" algn="l">
              <a:lnSpc>
                <a:spcPct val="9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orient="horz" pos="3240">
          <p15:clr>
            <a:srgbClr val="FBAE40"/>
          </p15:clr>
        </p15:guide>
        <p15:guide id="3" pos="3840">
          <p15:clr>
            <a:srgbClr val="FBAE40"/>
          </p15:clr>
        </p15:guide>
        <p15:guide id="4" pos="1248">
          <p15:clr>
            <a:srgbClr val="FBAE40"/>
          </p15:clr>
        </p15:guide>
        <p15:guide id="5" pos="2976">
          <p15:clr>
            <a:srgbClr val="FBAE40"/>
          </p15:clr>
        </p15:guide>
        <p15:guide id="6" pos="4704">
          <p15:clr>
            <a:srgbClr val="FBAE40"/>
          </p15:clr>
        </p15:guide>
        <p15:guide id="7" pos="6432">
          <p15:clr>
            <a:srgbClr val="FBAE40"/>
          </p15:clr>
        </p15:guide>
        <p15:guide id="8" pos="2016">
          <p15:clr>
            <a:srgbClr val="FBAE40"/>
          </p15:clr>
        </p15:guide>
        <p15:guide id="9" pos="480">
          <p15:clr>
            <a:srgbClr val="FBAE40"/>
          </p15:clr>
        </p15:guide>
        <p15:guide id="10" pos="3744">
          <p15:clr>
            <a:srgbClr val="FBAE40"/>
          </p15:clr>
        </p15:guide>
        <p15:guide id="11" pos="5472">
          <p15:clr>
            <a:srgbClr val="FBAE40"/>
          </p15:clr>
        </p15:guide>
        <p15:guide id="12" pos="7200">
          <p15:clr>
            <a:srgbClr val="FBAE40"/>
          </p15:clr>
        </p15:guide>
        <p15:guide id="13" pos="3940">
          <p15:clr>
            <a:srgbClr val="FBAE40"/>
          </p15:clr>
        </p15:guide>
        <p15:guide id="14" pos="220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7" name="Google Shape;5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 name="Shape 60"/>
        <p:cNvGrpSpPr/>
        <p:nvPr/>
      </p:nvGrpSpPr>
      <p:grpSpPr>
        <a:xfrm>
          <a:off x="0" y="0"/>
          <a:ext cx="0" cy="0"/>
          <a:chOff x="0" y="0"/>
          <a:chExt cx="0" cy="0"/>
        </a:xfrm>
      </p:grpSpPr>
      <p:sp>
        <p:nvSpPr>
          <p:cNvPr id="61" name="Google Shape;61;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1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1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1" name="Shape 71"/>
        <p:cNvGrpSpPr/>
        <p:nvPr/>
      </p:nvGrpSpPr>
      <p:grpSpPr>
        <a:xfrm>
          <a:off x="0" y="0"/>
          <a:ext cx="0" cy="0"/>
          <a:chOff x="0" y="0"/>
          <a:chExt cx="0" cy="0"/>
        </a:xfrm>
      </p:grpSpPr>
      <p:sp>
        <p:nvSpPr>
          <p:cNvPr id="72" name="Google Shape;72;p2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2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4" name="Google Shape;74;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7" name="Shape 77"/>
        <p:cNvGrpSpPr/>
        <p:nvPr/>
      </p:nvGrpSpPr>
      <p:grpSpPr>
        <a:xfrm>
          <a:off x="0" y="0"/>
          <a:ext cx="0" cy="0"/>
          <a:chOff x="0" y="0"/>
          <a:chExt cx="0" cy="0"/>
        </a:xfrm>
      </p:grpSpPr>
      <p:sp>
        <p:nvSpPr>
          <p:cNvPr id="78" name="Google Shape;78;p2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2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0" name="Google Shape;80;p2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2" name="Google Shape;82;p2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7" name="Shape 117"/>
        <p:cNvGrpSpPr/>
        <p:nvPr/>
      </p:nvGrpSpPr>
      <p:grpSpPr>
        <a:xfrm>
          <a:off x="0" y="0"/>
          <a:ext cx="0" cy="0"/>
          <a:chOff x="0" y="0"/>
          <a:chExt cx="0" cy="0"/>
        </a:xfrm>
      </p:grpSpPr>
      <p:sp>
        <p:nvSpPr>
          <p:cNvPr id="118" name="Google Shape;118;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9" name="Google Shape;119;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0" name="Google Shape;120;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21" name="Google Shape;121;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22" name="Google Shape;122;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0" Type="http://schemas.openxmlformats.org/officeDocument/2006/relationships/image" Target="../media/image13.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3.jpg"/><Relationship Id="rId9" Type="http://schemas.openxmlformats.org/officeDocument/2006/relationships/image" Target="../media/image12.jpg"/><Relationship Id="rId5" Type="http://schemas.openxmlformats.org/officeDocument/2006/relationships/image" Target="../media/image2.jpg"/><Relationship Id="rId6" Type="http://schemas.openxmlformats.org/officeDocument/2006/relationships/image" Target="../media/image4.jpg"/><Relationship Id="rId7" Type="http://schemas.openxmlformats.org/officeDocument/2006/relationships/image" Target="../media/image18.jpg"/><Relationship Id="rId8"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10.jpg"/><Relationship Id="rId5" Type="http://schemas.openxmlformats.org/officeDocument/2006/relationships/image" Target="../media/image9.jpg"/><Relationship Id="rId6"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8.jpg"/><Relationship Id="rId5" Type="http://schemas.openxmlformats.org/officeDocument/2006/relationships/image" Target="../media/image20.jpg"/><Relationship Id="rId6"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9.jp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descr="woman in a kayak" id="134" name="Google Shape;134;p1"/>
          <p:cNvPicPr preferRelativeResize="0"/>
          <p:nvPr/>
        </p:nvPicPr>
        <p:blipFill rotWithShape="1">
          <a:blip r:embed="rId3">
            <a:alphaModFix/>
          </a:blip>
          <a:srcRect b="0" l="0" r="0" t="0"/>
          <a:stretch/>
        </p:blipFill>
        <p:spPr>
          <a:xfrm>
            <a:off x="0" y="0"/>
            <a:ext cx="2971800" cy="6858000"/>
          </a:xfrm>
          <a:prstGeom prst="rect">
            <a:avLst/>
          </a:prstGeom>
          <a:noFill/>
          <a:ln>
            <a:noFill/>
          </a:ln>
        </p:spPr>
      </p:pic>
      <p:pic>
        <p:nvPicPr>
          <p:cNvPr descr="starry night on the de&#10;sert" id="135" name="Google Shape;135;p1"/>
          <p:cNvPicPr preferRelativeResize="0"/>
          <p:nvPr/>
        </p:nvPicPr>
        <p:blipFill rotWithShape="1">
          <a:blip r:embed="rId4">
            <a:alphaModFix/>
          </a:blip>
          <a:srcRect b="0" l="0" r="0" t="0"/>
          <a:stretch/>
        </p:blipFill>
        <p:spPr>
          <a:xfrm>
            <a:off x="3068023" y="0"/>
            <a:ext cx="2971800" cy="6858000"/>
          </a:xfrm>
          <a:prstGeom prst="rect">
            <a:avLst/>
          </a:prstGeom>
          <a:noFill/>
          <a:ln>
            <a:noFill/>
          </a:ln>
        </p:spPr>
      </p:pic>
      <p:pic>
        <p:nvPicPr>
          <p:cNvPr descr="two people in innertubes on water" id="136" name="Google Shape;136;p1"/>
          <p:cNvPicPr preferRelativeResize="0"/>
          <p:nvPr/>
        </p:nvPicPr>
        <p:blipFill rotWithShape="1">
          <a:blip r:embed="rId5">
            <a:alphaModFix/>
          </a:blip>
          <a:srcRect b="0" l="0" r="0" t="0"/>
          <a:stretch/>
        </p:blipFill>
        <p:spPr>
          <a:xfrm>
            <a:off x="6143211" y="0"/>
            <a:ext cx="2971800" cy="6858000"/>
          </a:xfrm>
          <a:prstGeom prst="rect">
            <a:avLst/>
          </a:prstGeom>
          <a:noFill/>
          <a:ln>
            <a:noFill/>
          </a:ln>
        </p:spPr>
      </p:pic>
      <p:pic>
        <p:nvPicPr>
          <p:cNvPr descr="close up of marshmallows roasting over a fire" id="137" name="Google Shape;137;p1"/>
          <p:cNvPicPr preferRelativeResize="0"/>
          <p:nvPr/>
        </p:nvPicPr>
        <p:blipFill rotWithShape="1">
          <a:blip r:embed="rId6">
            <a:alphaModFix/>
          </a:blip>
          <a:srcRect b="0" l="0" r="0" t="0"/>
          <a:stretch/>
        </p:blipFill>
        <p:spPr>
          <a:xfrm>
            <a:off x="9218272" y="0"/>
            <a:ext cx="2971800" cy="6858000"/>
          </a:xfrm>
          <a:prstGeom prst="rect">
            <a:avLst/>
          </a:prstGeom>
          <a:noFill/>
          <a:ln>
            <a:noFill/>
          </a:ln>
        </p:spPr>
      </p:pic>
      <p:sp>
        <p:nvSpPr>
          <p:cNvPr id="138" name="Google Shape;138;p1"/>
          <p:cNvSpPr txBox="1"/>
          <p:nvPr>
            <p:ph idx="1" type="body"/>
          </p:nvPr>
        </p:nvSpPr>
        <p:spPr>
          <a:xfrm>
            <a:off x="37909" y="5253369"/>
            <a:ext cx="2905125" cy="1142997"/>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Clr>
                <a:schemeClr val="lt1"/>
              </a:buClr>
              <a:buSzPts val="3600"/>
              <a:buNone/>
            </a:pPr>
            <a:r>
              <a:rPr b="1" lang="en-US"/>
              <a:t>WEEK 1</a:t>
            </a:r>
            <a:endParaRPr/>
          </a:p>
          <a:p>
            <a:pPr indent="0" lvl="0" marL="0" rtl="0" algn="ctr">
              <a:lnSpc>
                <a:spcPct val="100000"/>
              </a:lnSpc>
              <a:spcBef>
                <a:spcPts val="1000"/>
              </a:spcBef>
              <a:spcAft>
                <a:spcPts val="0"/>
              </a:spcAft>
              <a:buClr>
                <a:schemeClr val="lt1"/>
              </a:buClr>
              <a:buSzPts val="3600"/>
              <a:buNone/>
            </a:pPr>
            <a:r>
              <a:rPr b="1" lang="en-US"/>
              <a:t>North Carolina</a:t>
            </a:r>
            <a:endParaRPr/>
          </a:p>
        </p:txBody>
      </p:sp>
      <p:sp>
        <p:nvSpPr>
          <p:cNvPr id="139" name="Google Shape;139;p1"/>
          <p:cNvSpPr txBox="1"/>
          <p:nvPr>
            <p:ph idx="3" type="body"/>
          </p:nvPr>
        </p:nvSpPr>
        <p:spPr>
          <a:xfrm>
            <a:off x="3516255" y="4661297"/>
            <a:ext cx="2266950" cy="368454"/>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chemeClr val="dk1"/>
              </a:buClr>
              <a:buSzPts val="1600"/>
              <a:buNone/>
            </a:pPr>
            <a:r>
              <a:t/>
            </a:r>
            <a:endParaRPr/>
          </a:p>
        </p:txBody>
      </p:sp>
      <p:sp>
        <p:nvSpPr>
          <p:cNvPr id="140" name="Google Shape;140;p1"/>
          <p:cNvSpPr txBox="1"/>
          <p:nvPr>
            <p:ph idx="4" type="body"/>
          </p:nvPr>
        </p:nvSpPr>
        <p:spPr>
          <a:xfrm>
            <a:off x="3516286" y="5029200"/>
            <a:ext cx="2266950" cy="1492250"/>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Clr>
                <a:schemeClr val="dk1"/>
              </a:buClr>
              <a:buSzPts val="1400"/>
              <a:buNone/>
            </a:pPr>
            <a:r>
              <a:t/>
            </a:r>
            <a:endParaRPr/>
          </a:p>
        </p:txBody>
      </p:sp>
      <p:sp>
        <p:nvSpPr>
          <p:cNvPr id="141" name="Google Shape;141;p1"/>
          <p:cNvSpPr txBox="1"/>
          <p:nvPr>
            <p:ph idx="5" type="body"/>
          </p:nvPr>
        </p:nvSpPr>
        <p:spPr>
          <a:xfrm>
            <a:off x="6424347" y="4661297"/>
            <a:ext cx="2266950" cy="368454"/>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chemeClr val="dk1"/>
              </a:buClr>
              <a:buSzPts val="1600"/>
              <a:buNone/>
            </a:pPr>
            <a:r>
              <a:t/>
            </a:r>
            <a:endParaRPr/>
          </a:p>
        </p:txBody>
      </p:sp>
      <p:sp>
        <p:nvSpPr>
          <p:cNvPr id="142" name="Google Shape;142;p1"/>
          <p:cNvSpPr txBox="1"/>
          <p:nvPr>
            <p:ph idx="6" type="body"/>
          </p:nvPr>
        </p:nvSpPr>
        <p:spPr>
          <a:xfrm>
            <a:off x="6424378" y="5029200"/>
            <a:ext cx="2266950" cy="1492250"/>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Clr>
                <a:schemeClr val="dk1"/>
              </a:buClr>
              <a:buSzPts val="1400"/>
              <a:buNone/>
            </a:pPr>
            <a:r>
              <a:t/>
            </a:r>
            <a:endParaRPr/>
          </a:p>
        </p:txBody>
      </p:sp>
      <p:sp>
        <p:nvSpPr>
          <p:cNvPr id="143" name="Google Shape;143;p1"/>
          <p:cNvSpPr txBox="1"/>
          <p:nvPr>
            <p:ph idx="4294967295" type="body"/>
          </p:nvPr>
        </p:nvSpPr>
        <p:spPr>
          <a:xfrm>
            <a:off x="9332438" y="4661297"/>
            <a:ext cx="2266950" cy="368454"/>
          </a:xfrm>
          <a:prstGeom prst="rect">
            <a:avLst/>
          </a:prstGeom>
          <a:noFill/>
          <a:ln>
            <a:noFill/>
          </a:ln>
        </p:spPr>
        <p:txBody>
          <a:bodyPr anchorCtr="0" anchor="t" bIns="45700" lIns="91425" spcFirstLastPara="1" rIns="91425" wrap="square" tIns="45700">
            <a:normAutofit fontScale="85000" lnSpcReduction="20000"/>
          </a:bodyPr>
          <a:lstStyle/>
          <a:p>
            <a:pPr indent="-77470" lvl="0" marL="228600" rtl="0" algn="l">
              <a:lnSpc>
                <a:spcPct val="90000"/>
              </a:lnSpc>
              <a:spcBef>
                <a:spcPts val="0"/>
              </a:spcBef>
              <a:spcAft>
                <a:spcPts val="0"/>
              </a:spcAft>
              <a:buClr>
                <a:schemeClr val="dk1"/>
              </a:buClr>
              <a:buSzPct val="100000"/>
              <a:buNone/>
            </a:pPr>
            <a:r>
              <a:t/>
            </a:r>
            <a:endParaRPr/>
          </a:p>
        </p:txBody>
      </p:sp>
      <p:sp>
        <p:nvSpPr>
          <p:cNvPr id="144" name="Google Shape;144;p1"/>
          <p:cNvSpPr txBox="1"/>
          <p:nvPr>
            <p:ph idx="4294967295" type="body"/>
          </p:nvPr>
        </p:nvSpPr>
        <p:spPr>
          <a:xfrm>
            <a:off x="9332469" y="5029200"/>
            <a:ext cx="2266950" cy="1492250"/>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145" name="Google Shape;145;p1"/>
          <p:cNvSpPr txBox="1"/>
          <p:nvPr/>
        </p:nvSpPr>
        <p:spPr>
          <a:xfrm>
            <a:off x="3063342" y="5354933"/>
            <a:ext cx="2971799" cy="1119019"/>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WEEK 2</a:t>
            </a:r>
            <a:endParaRPr/>
          </a:p>
          <a:p>
            <a:pPr indent="0" lvl="0" marL="0" marR="0" rtl="0" algn="ctr">
              <a:lnSpc>
                <a:spcPct val="90000"/>
              </a:lnSpc>
              <a:spcBef>
                <a:spcPts val="100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Utah</a:t>
            </a:r>
            <a:endParaRPr/>
          </a:p>
        </p:txBody>
      </p:sp>
      <p:sp>
        <p:nvSpPr>
          <p:cNvPr id="146" name="Google Shape;146;p1"/>
          <p:cNvSpPr txBox="1"/>
          <p:nvPr/>
        </p:nvSpPr>
        <p:spPr>
          <a:xfrm>
            <a:off x="6135555" y="5354933"/>
            <a:ext cx="2971799" cy="1271151"/>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lt1"/>
              </a:buClr>
              <a:buSzPts val="3600"/>
              <a:buFont typeface="Arial"/>
              <a:buNone/>
            </a:pPr>
            <a:r>
              <a:rPr b="0" i="0" lang="en-US" sz="3600" u="none" cap="none" strike="noStrike">
                <a:solidFill>
                  <a:schemeClr val="lt1"/>
                </a:solidFill>
                <a:latin typeface="Arial"/>
                <a:ea typeface="Arial"/>
                <a:cs typeface="Arial"/>
                <a:sym typeface="Arial"/>
              </a:rPr>
              <a:t>WEEK 3</a:t>
            </a:r>
            <a:endParaRPr/>
          </a:p>
          <a:p>
            <a:pPr indent="0" lvl="0" marL="0" marR="0" rtl="0" algn="ctr">
              <a:lnSpc>
                <a:spcPct val="90000"/>
              </a:lnSpc>
              <a:spcBef>
                <a:spcPts val="1000"/>
              </a:spcBef>
              <a:spcAft>
                <a:spcPts val="0"/>
              </a:spcAft>
              <a:buClr>
                <a:schemeClr val="lt1"/>
              </a:buClr>
              <a:buSzPts val="3600"/>
              <a:buFont typeface="Arial"/>
              <a:buNone/>
            </a:pPr>
            <a:r>
              <a:rPr b="0" i="0" lang="en-US" sz="3600" u="none" cap="none" strike="noStrike">
                <a:solidFill>
                  <a:schemeClr val="lt1"/>
                </a:solidFill>
                <a:latin typeface="Arial"/>
                <a:ea typeface="Arial"/>
                <a:cs typeface="Arial"/>
                <a:sym typeface="Arial"/>
              </a:rPr>
              <a:t>Arizona</a:t>
            </a:r>
            <a:endParaRPr/>
          </a:p>
        </p:txBody>
      </p:sp>
      <p:sp>
        <p:nvSpPr>
          <p:cNvPr id="147" name="Google Shape;147;p1"/>
          <p:cNvSpPr txBox="1"/>
          <p:nvPr/>
        </p:nvSpPr>
        <p:spPr>
          <a:xfrm>
            <a:off x="9375895" y="5352527"/>
            <a:ext cx="2640030" cy="1182697"/>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lt1"/>
              </a:buClr>
              <a:buSzPts val="3600"/>
              <a:buFont typeface="Arial"/>
              <a:buNone/>
            </a:pPr>
            <a:r>
              <a:rPr b="0" i="0" lang="en-US" sz="3600" u="none" cap="none" strike="noStrike">
                <a:solidFill>
                  <a:schemeClr val="lt1"/>
                </a:solidFill>
                <a:latin typeface="Arial"/>
                <a:ea typeface="Arial"/>
                <a:cs typeface="Arial"/>
                <a:sym typeface="Arial"/>
              </a:rPr>
              <a:t>WEEK 4</a:t>
            </a:r>
            <a:endParaRPr/>
          </a:p>
          <a:p>
            <a:pPr indent="0" lvl="0" marL="0" marR="0" rtl="0" algn="ctr">
              <a:lnSpc>
                <a:spcPct val="90000"/>
              </a:lnSpc>
              <a:spcBef>
                <a:spcPts val="1000"/>
              </a:spcBef>
              <a:spcAft>
                <a:spcPts val="0"/>
              </a:spcAft>
              <a:buClr>
                <a:schemeClr val="lt1"/>
              </a:buClr>
              <a:buSzPts val="3600"/>
              <a:buFont typeface="Arial"/>
              <a:buNone/>
            </a:pPr>
            <a:r>
              <a:rPr b="0" i="0" lang="en-US" sz="3600" u="none" cap="none" strike="noStrike">
                <a:solidFill>
                  <a:schemeClr val="lt1"/>
                </a:solidFill>
                <a:latin typeface="Arial"/>
                <a:ea typeface="Arial"/>
                <a:cs typeface="Arial"/>
                <a:sym typeface="Arial"/>
              </a:rPr>
              <a:t>California</a:t>
            </a:r>
            <a:endParaRPr/>
          </a:p>
        </p:txBody>
      </p:sp>
      <p:pic>
        <p:nvPicPr>
          <p:cNvPr descr="A group of people in a pool&#10;&#10;Description automatically generated" id="148" name="Google Shape;148;p1"/>
          <p:cNvPicPr preferRelativeResize="0"/>
          <p:nvPr>
            <p:ph idx="9" type="pic"/>
          </p:nvPr>
        </p:nvPicPr>
        <p:blipFill rotWithShape="1">
          <a:blip r:embed="rId7">
            <a:alphaModFix/>
          </a:blip>
          <a:srcRect b="233" l="38480" r="32668" t="-233"/>
          <a:stretch/>
        </p:blipFill>
        <p:spPr>
          <a:xfrm>
            <a:off x="6139245" y="-1"/>
            <a:ext cx="2980944" cy="6890301"/>
          </a:xfrm>
          <a:prstGeom prst="rect">
            <a:avLst/>
          </a:prstGeom>
          <a:solidFill>
            <a:schemeClr val="accent4"/>
          </a:solidFill>
          <a:ln>
            <a:noFill/>
          </a:ln>
        </p:spPr>
      </p:pic>
      <p:pic>
        <p:nvPicPr>
          <p:cNvPr descr="A picture containing grass, outdoor, sport, person&#10;&#10;Description automatically generated" id="149" name="Google Shape;149;p1"/>
          <p:cNvPicPr preferRelativeResize="0"/>
          <p:nvPr>
            <p:ph idx="8" type="pic"/>
          </p:nvPr>
        </p:nvPicPr>
        <p:blipFill rotWithShape="1">
          <a:blip r:embed="rId8">
            <a:alphaModFix/>
          </a:blip>
          <a:srcRect b="233" l="48828" r="22389" t="-233"/>
          <a:stretch/>
        </p:blipFill>
        <p:spPr>
          <a:xfrm>
            <a:off x="9211056" y="-16151"/>
            <a:ext cx="2980944" cy="6906451"/>
          </a:xfrm>
          <a:prstGeom prst="rect">
            <a:avLst/>
          </a:prstGeom>
          <a:solidFill>
            <a:schemeClr val="accent4"/>
          </a:solidFill>
          <a:ln>
            <a:noFill/>
          </a:ln>
        </p:spPr>
      </p:pic>
      <p:pic>
        <p:nvPicPr>
          <p:cNvPr descr="A person climbing a rock wall&#10;&#10;Description automatically generated with low confidence" id="150" name="Google Shape;150;p1"/>
          <p:cNvPicPr preferRelativeResize="0"/>
          <p:nvPr>
            <p:ph idx="7" type="pic"/>
          </p:nvPr>
        </p:nvPicPr>
        <p:blipFill rotWithShape="1">
          <a:blip r:embed="rId9">
            <a:alphaModFix/>
          </a:blip>
          <a:srcRect b="0" l="17559" r="17558" t="0"/>
          <a:stretch/>
        </p:blipFill>
        <p:spPr>
          <a:xfrm>
            <a:off x="3066314" y="0"/>
            <a:ext cx="2980944" cy="6890301"/>
          </a:xfrm>
          <a:prstGeom prst="rect">
            <a:avLst/>
          </a:prstGeom>
          <a:solidFill>
            <a:schemeClr val="accent4"/>
          </a:solidFill>
          <a:ln>
            <a:noFill/>
          </a:ln>
        </p:spPr>
      </p:pic>
      <p:pic>
        <p:nvPicPr>
          <p:cNvPr descr="A picture containing text, person, outdoor, standing&#10;&#10;Description automatically generated" id="151" name="Google Shape;151;p1"/>
          <p:cNvPicPr preferRelativeResize="0"/>
          <p:nvPr>
            <p:ph idx="2" type="pic"/>
          </p:nvPr>
        </p:nvPicPr>
        <p:blipFill rotWithShape="1">
          <a:blip r:embed="rId10">
            <a:alphaModFix/>
          </a:blip>
          <a:srcRect b="0" l="27953" r="27953" t="0"/>
          <a:stretch/>
        </p:blipFill>
        <p:spPr>
          <a:xfrm>
            <a:off x="0" y="0"/>
            <a:ext cx="2980944" cy="6858000"/>
          </a:xfrm>
          <a:prstGeom prst="rect">
            <a:avLst/>
          </a:prstGeom>
          <a:solidFill>
            <a:schemeClr val="accent4"/>
          </a:solidFill>
          <a:ln>
            <a:noFill/>
          </a:ln>
        </p:spPr>
      </p:pic>
      <p:sp>
        <p:nvSpPr>
          <p:cNvPr id="152" name="Google Shape;152;p1"/>
          <p:cNvSpPr txBox="1"/>
          <p:nvPr/>
        </p:nvSpPr>
        <p:spPr>
          <a:xfrm>
            <a:off x="592575" y="4661300"/>
            <a:ext cx="10515600" cy="1784700"/>
          </a:xfrm>
          <a:prstGeom prst="rect">
            <a:avLst/>
          </a:prstGeom>
          <a:solidFill>
            <a:schemeClr val="dk1"/>
          </a:solidFill>
          <a:ln>
            <a:noFill/>
          </a:ln>
        </p:spPr>
        <p:txBody>
          <a:bodyPr anchorCtr="0" anchor="ctr"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chemeClr val="lt1"/>
              </a:buClr>
              <a:buSzPct val="100000"/>
              <a:buFont typeface="Arial"/>
              <a:buNone/>
            </a:pPr>
            <a:r>
              <a:rPr b="1" i="0" lang="en-US" sz="8000" u="none" cap="none" strike="noStrike">
                <a:solidFill>
                  <a:schemeClr val="lt1"/>
                </a:solidFill>
                <a:latin typeface="Arial"/>
                <a:ea typeface="Arial"/>
                <a:cs typeface="Arial"/>
                <a:sym typeface="Arial"/>
              </a:rPr>
              <a:t>2024 Cub Scout Summer Camp</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234" name="Shape 234"/>
        <p:cNvGrpSpPr/>
        <p:nvPr/>
      </p:nvGrpSpPr>
      <p:grpSpPr>
        <a:xfrm>
          <a:off x="0" y="0"/>
          <a:ext cx="0" cy="0"/>
          <a:chOff x="0" y="0"/>
          <a:chExt cx="0" cy="0"/>
        </a:xfrm>
      </p:grpSpPr>
      <p:pic>
        <p:nvPicPr>
          <p:cNvPr id="235" name="Google Shape;235;p10"/>
          <p:cNvPicPr preferRelativeResize="0"/>
          <p:nvPr/>
        </p:nvPicPr>
        <p:blipFill rotWithShape="1">
          <a:blip r:embed="rId3">
            <a:alphaModFix/>
          </a:blip>
          <a:srcRect b="0" l="0" r="0" t="0"/>
          <a:stretch/>
        </p:blipFill>
        <p:spPr>
          <a:xfrm>
            <a:off x="1237671" y="528781"/>
            <a:ext cx="9716657" cy="546561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
          <p:cNvSpPr txBox="1"/>
          <p:nvPr>
            <p:ph type="title"/>
          </p:nvPr>
        </p:nvSpPr>
        <p:spPr>
          <a:xfrm>
            <a:off x="838200" y="481861"/>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600"/>
              <a:buFont typeface="Arial"/>
              <a:buNone/>
            </a:pPr>
            <a:r>
              <a:rPr lang="en-US" sz="4500">
                <a:latin typeface="Arial"/>
                <a:ea typeface="Arial"/>
                <a:cs typeface="Arial"/>
                <a:sym typeface="Arial"/>
              </a:rPr>
              <a:t>Why do </a:t>
            </a:r>
            <a:r>
              <a:rPr b="1" i="1" lang="en-US" sz="4500">
                <a:latin typeface="Arial"/>
                <a:ea typeface="Arial"/>
                <a:cs typeface="Arial"/>
                <a:sym typeface="Arial"/>
              </a:rPr>
              <a:t>kids</a:t>
            </a:r>
            <a:r>
              <a:rPr lang="en-US" sz="4500">
                <a:latin typeface="Arial"/>
                <a:ea typeface="Arial"/>
                <a:cs typeface="Arial"/>
                <a:sym typeface="Arial"/>
              </a:rPr>
              <a:t> attend summer camp?</a:t>
            </a:r>
            <a:endParaRPr sz="2300"/>
          </a:p>
        </p:txBody>
      </p:sp>
      <p:sp>
        <p:nvSpPr>
          <p:cNvPr id="158" name="Google Shape;158;p2"/>
          <p:cNvSpPr txBox="1"/>
          <p:nvPr>
            <p:ph idx="1" type="body"/>
          </p:nvPr>
        </p:nvSpPr>
        <p:spPr>
          <a:xfrm>
            <a:off x="838200" y="1825625"/>
            <a:ext cx="10515600" cy="160337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Fun</a:t>
            </a:r>
            <a:endParaRPr/>
          </a:p>
          <a:p>
            <a:pPr indent="-228600" lvl="0" marL="228600" rtl="0" algn="l">
              <a:lnSpc>
                <a:spcPct val="90000"/>
              </a:lnSpc>
              <a:spcBef>
                <a:spcPts val="1000"/>
              </a:spcBef>
              <a:spcAft>
                <a:spcPts val="0"/>
              </a:spcAft>
              <a:buClr>
                <a:schemeClr val="dk1"/>
              </a:buClr>
              <a:buSzPts val="2800"/>
              <a:buChar char="•"/>
            </a:pPr>
            <a:r>
              <a:rPr lang="en-US"/>
              <a:t>Friendship</a:t>
            </a:r>
            <a:endParaRPr/>
          </a:p>
          <a:p>
            <a:pPr indent="-228600" lvl="0" marL="228600" rtl="0" algn="l">
              <a:lnSpc>
                <a:spcPct val="90000"/>
              </a:lnSpc>
              <a:spcBef>
                <a:spcPts val="1000"/>
              </a:spcBef>
              <a:spcAft>
                <a:spcPts val="0"/>
              </a:spcAft>
              <a:buClr>
                <a:schemeClr val="dk1"/>
              </a:buClr>
              <a:buSzPts val="2800"/>
              <a:buChar char="•"/>
            </a:pPr>
            <a:r>
              <a:rPr lang="en-US"/>
              <a:t>Lasting Memories</a:t>
            </a:r>
            <a:endParaRPr/>
          </a:p>
        </p:txBody>
      </p:sp>
      <p:sp>
        <p:nvSpPr>
          <p:cNvPr id="159" name="Google Shape;159;p2"/>
          <p:cNvSpPr txBox="1"/>
          <p:nvPr/>
        </p:nvSpPr>
        <p:spPr>
          <a:xfrm>
            <a:off x="838200" y="3287640"/>
            <a:ext cx="10515600"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6600"/>
              <a:buFont typeface="Arial"/>
              <a:buNone/>
            </a:pPr>
            <a:r>
              <a:rPr b="0" i="0" lang="en-US" sz="4500" u="none" cap="none" strike="noStrike">
                <a:solidFill>
                  <a:schemeClr val="dk1"/>
                </a:solidFill>
                <a:latin typeface="Arial"/>
                <a:ea typeface="Arial"/>
                <a:cs typeface="Arial"/>
                <a:sym typeface="Arial"/>
              </a:rPr>
              <a:t>Why do </a:t>
            </a:r>
            <a:r>
              <a:rPr b="1" i="1" lang="en-US" sz="4500" u="none" cap="none" strike="noStrike">
                <a:solidFill>
                  <a:schemeClr val="dk1"/>
                </a:solidFill>
                <a:latin typeface="Arial"/>
                <a:ea typeface="Arial"/>
                <a:cs typeface="Arial"/>
                <a:sym typeface="Arial"/>
              </a:rPr>
              <a:t>parents</a:t>
            </a:r>
            <a:r>
              <a:rPr b="0" i="0" lang="en-US" sz="4500" u="none" cap="none" strike="noStrike">
                <a:solidFill>
                  <a:schemeClr val="dk1"/>
                </a:solidFill>
                <a:latin typeface="Arial"/>
                <a:ea typeface="Arial"/>
                <a:cs typeface="Arial"/>
                <a:sym typeface="Arial"/>
              </a:rPr>
              <a:t> want their kids to go?</a:t>
            </a:r>
            <a:endParaRPr sz="4500"/>
          </a:p>
        </p:txBody>
      </p:sp>
      <p:sp>
        <p:nvSpPr>
          <p:cNvPr id="160" name="Google Shape;160;p2"/>
          <p:cNvSpPr txBox="1"/>
          <p:nvPr/>
        </p:nvSpPr>
        <p:spPr>
          <a:xfrm>
            <a:off x="838200" y="4617389"/>
            <a:ext cx="10515600" cy="43513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Meaningful Experiences</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Advance thru the Cub Scout program</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Grow in skills a classroom cannot teach</a:t>
            </a:r>
            <a:endParaRPr/>
          </a:p>
        </p:txBody>
      </p:sp>
      <p:pic>
        <p:nvPicPr>
          <p:cNvPr id="161" name="Google Shape;161;p2"/>
          <p:cNvPicPr preferRelativeResize="0"/>
          <p:nvPr/>
        </p:nvPicPr>
        <p:blipFill rotWithShape="1">
          <a:blip r:embed="rId3">
            <a:alphaModFix/>
          </a:blip>
          <a:srcRect b="0" l="0" r="0" t="0"/>
          <a:stretch/>
        </p:blipFill>
        <p:spPr>
          <a:xfrm>
            <a:off x="8074005" y="4463383"/>
            <a:ext cx="2670459" cy="1778000"/>
          </a:xfrm>
          <a:prstGeom prst="rect">
            <a:avLst/>
          </a:prstGeom>
          <a:noFill/>
          <a:ln>
            <a:noFill/>
          </a:ln>
        </p:spPr>
      </p:pic>
      <p:pic>
        <p:nvPicPr>
          <p:cNvPr id="162" name="Google Shape;162;p2"/>
          <p:cNvPicPr preferRelativeResize="0"/>
          <p:nvPr/>
        </p:nvPicPr>
        <p:blipFill rotWithShape="1">
          <a:blip r:embed="rId4">
            <a:alphaModFix/>
          </a:blip>
          <a:srcRect b="0" l="0" r="0" t="0"/>
          <a:stretch/>
        </p:blipFill>
        <p:spPr>
          <a:xfrm>
            <a:off x="8042944" y="1607217"/>
            <a:ext cx="2701520" cy="18035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
          <p:cNvSpPr txBox="1"/>
          <p:nvPr>
            <p:ph idx="1" type="body"/>
          </p:nvPr>
        </p:nvSpPr>
        <p:spPr>
          <a:xfrm>
            <a:off x="2082686" y="5469055"/>
            <a:ext cx="2552700" cy="1321434"/>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Clr>
                <a:srgbClr val="595959"/>
              </a:buClr>
              <a:buSzPts val="1200"/>
              <a:buNone/>
            </a:pPr>
            <a:r>
              <a:rPr b="1" lang="en-US">
                <a:solidFill>
                  <a:srgbClr val="595959"/>
                </a:solidFill>
              </a:rPr>
              <a:t>In Your Neighborhood</a:t>
            </a:r>
            <a:endParaRPr/>
          </a:p>
          <a:p>
            <a:pPr indent="0" lvl="0" marL="0" rtl="0" algn="ctr">
              <a:lnSpc>
                <a:spcPct val="100000"/>
              </a:lnSpc>
              <a:spcBef>
                <a:spcPts val="600"/>
              </a:spcBef>
              <a:spcAft>
                <a:spcPts val="0"/>
              </a:spcAft>
              <a:buClr>
                <a:srgbClr val="595959"/>
              </a:buClr>
              <a:buSzPts val="1200"/>
              <a:buFont typeface="Arial"/>
              <a:buNone/>
            </a:pPr>
            <a:r>
              <a:rPr lang="en-US">
                <a:solidFill>
                  <a:srgbClr val="595959"/>
                </a:solidFill>
              </a:rPr>
              <a:t>3-5 days in length, during the day or in the evening – themed around “Where the Wild Scouts Are”</a:t>
            </a:r>
            <a:endParaRPr/>
          </a:p>
          <a:p>
            <a:pPr indent="0" lvl="0" marL="0" rtl="0" algn="ctr">
              <a:lnSpc>
                <a:spcPct val="100000"/>
              </a:lnSpc>
              <a:spcBef>
                <a:spcPts val="600"/>
              </a:spcBef>
              <a:spcAft>
                <a:spcPts val="0"/>
              </a:spcAft>
              <a:buClr>
                <a:srgbClr val="7F7F7F"/>
              </a:buClr>
              <a:buSzPts val="1200"/>
              <a:buNone/>
            </a:pPr>
            <a:r>
              <a:t/>
            </a:r>
            <a:endParaRPr>
              <a:solidFill>
                <a:srgbClr val="595959"/>
              </a:solidFill>
            </a:endParaRPr>
          </a:p>
        </p:txBody>
      </p:sp>
      <p:sp>
        <p:nvSpPr>
          <p:cNvPr id="169" name="Google Shape;169;p3"/>
          <p:cNvSpPr txBox="1"/>
          <p:nvPr>
            <p:ph idx="4294967295" type="body"/>
          </p:nvPr>
        </p:nvSpPr>
        <p:spPr>
          <a:xfrm>
            <a:off x="7573369" y="5469055"/>
            <a:ext cx="2667000" cy="132143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595959"/>
              </a:buClr>
              <a:buSzPts val="1200"/>
              <a:buNone/>
            </a:pPr>
            <a:r>
              <a:rPr b="1" lang="en-US" sz="1200">
                <a:solidFill>
                  <a:srgbClr val="595959"/>
                </a:solidFill>
                <a:latin typeface="Avenir"/>
                <a:ea typeface="Avenir"/>
                <a:cs typeface="Avenir"/>
                <a:sym typeface="Avenir"/>
              </a:rPr>
              <a:t>2 Overnight Options</a:t>
            </a:r>
            <a:endParaRPr/>
          </a:p>
          <a:p>
            <a:pPr indent="0" lvl="0" marL="0" rtl="0" algn="ctr">
              <a:lnSpc>
                <a:spcPct val="90000"/>
              </a:lnSpc>
              <a:spcBef>
                <a:spcPts val="1000"/>
              </a:spcBef>
              <a:spcAft>
                <a:spcPts val="0"/>
              </a:spcAft>
              <a:buClr>
                <a:srgbClr val="595959"/>
              </a:buClr>
              <a:buSzPts val="1200"/>
              <a:buNone/>
            </a:pPr>
            <a:r>
              <a:rPr lang="en-US" sz="1200">
                <a:solidFill>
                  <a:srgbClr val="595959"/>
                </a:solidFill>
                <a:latin typeface="Avenir"/>
                <a:ea typeface="Avenir"/>
                <a:cs typeface="Avenir"/>
                <a:sym typeface="Avenir"/>
              </a:rPr>
              <a:t>3 &amp; 4 night options – have fun and earn advancement – attend as a pack or as a family </a:t>
            </a:r>
            <a:endParaRPr/>
          </a:p>
        </p:txBody>
      </p:sp>
      <p:sp>
        <p:nvSpPr>
          <p:cNvPr id="170" name="Google Shape;170;p3"/>
          <p:cNvSpPr txBox="1"/>
          <p:nvPr/>
        </p:nvSpPr>
        <p:spPr>
          <a:xfrm>
            <a:off x="2158886" y="4789718"/>
            <a:ext cx="2438400" cy="514871"/>
          </a:xfrm>
          <a:prstGeom prst="rect">
            <a:avLst/>
          </a:prstGeom>
          <a:no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Day camp</a:t>
            </a:r>
            <a:endParaRPr/>
          </a:p>
        </p:txBody>
      </p:sp>
      <p:sp>
        <p:nvSpPr>
          <p:cNvPr id="171" name="Google Shape;171;p3"/>
          <p:cNvSpPr txBox="1"/>
          <p:nvPr/>
        </p:nvSpPr>
        <p:spPr>
          <a:xfrm>
            <a:off x="7713068" y="4789718"/>
            <a:ext cx="2438401" cy="514871"/>
          </a:xfrm>
          <a:prstGeom prst="rect">
            <a:avLst/>
          </a:prstGeom>
          <a:no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Clr>
                <a:srgbClr val="595959"/>
              </a:buClr>
              <a:buSzPts val="3600"/>
              <a:buFont typeface="Arial"/>
              <a:buNone/>
            </a:pPr>
            <a:r>
              <a:rPr b="1" i="0" lang="en-US" sz="3600" u="none" cap="none" strike="noStrike">
                <a:solidFill>
                  <a:srgbClr val="595959"/>
                </a:solidFill>
                <a:latin typeface="Arial"/>
                <a:ea typeface="Arial"/>
                <a:cs typeface="Arial"/>
                <a:sym typeface="Arial"/>
              </a:rPr>
              <a:t>Overnight Camp </a:t>
            </a:r>
            <a:endParaRPr/>
          </a:p>
        </p:txBody>
      </p:sp>
      <p:sp>
        <p:nvSpPr>
          <p:cNvPr id="172" name="Google Shape;172;p3"/>
          <p:cNvSpPr txBox="1"/>
          <p:nvPr>
            <p:ph type="title"/>
          </p:nvPr>
        </p:nvSpPr>
        <p:spPr>
          <a:xfrm>
            <a:off x="838200" y="274318"/>
            <a:ext cx="10515600" cy="105566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595959"/>
              </a:buClr>
              <a:buSzPts val="4400"/>
              <a:buFont typeface="Calibri"/>
              <a:buNone/>
            </a:pPr>
            <a:r>
              <a:rPr lang="en-US"/>
              <a:t>CUB SCOUT SUMMER EXPERIENCES</a:t>
            </a:r>
            <a:endParaRPr/>
          </a:p>
        </p:txBody>
      </p:sp>
      <p:pic>
        <p:nvPicPr>
          <p:cNvPr descr="A picture containing tree, outdoor, grass, sprinkler system&#10;&#10;Description automatically generated" id="173" name="Google Shape;173;p3"/>
          <p:cNvPicPr preferRelativeResize="0"/>
          <p:nvPr>
            <p:ph idx="2" type="pic"/>
          </p:nvPr>
        </p:nvPicPr>
        <p:blipFill rotWithShape="1">
          <a:blip r:embed="rId3">
            <a:alphaModFix/>
          </a:blip>
          <a:srcRect b="4069" l="-3027" r="3026" t="29378"/>
          <a:stretch/>
        </p:blipFill>
        <p:spPr>
          <a:xfrm>
            <a:off x="842255" y="1811269"/>
            <a:ext cx="2286000" cy="2286000"/>
          </a:xfrm>
          <a:prstGeom prst="ellipse">
            <a:avLst/>
          </a:prstGeom>
          <a:solidFill>
            <a:schemeClr val="accent4"/>
          </a:solidFill>
          <a:ln>
            <a:noFill/>
          </a:ln>
        </p:spPr>
      </p:pic>
      <p:pic>
        <p:nvPicPr>
          <p:cNvPr descr="A person in a boat&#10;&#10;Description automatically generated with medium confidence" id="174" name="Google Shape;174;p3"/>
          <p:cNvPicPr preferRelativeResize="0"/>
          <p:nvPr>
            <p:ph idx="3" type="pic"/>
          </p:nvPr>
        </p:nvPicPr>
        <p:blipFill rotWithShape="1">
          <a:blip r:embed="rId4">
            <a:alphaModFix/>
          </a:blip>
          <a:srcRect b="0" l="12500" r="12500" t="0"/>
          <a:stretch/>
        </p:blipFill>
        <p:spPr>
          <a:xfrm>
            <a:off x="3588363" y="1788934"/>
            <a:ext cx="2286000" cy="2286000"/>
          </a:xfrm>
          <a:prstGeom prst="ellipse">
            <a:avLst/>
          </a:prstGeom>
          <a:solidFill>
            <a:schemeClr val="accent4"/>
          </a:solidFill>
          <a:ln>
            <a:noFill/>
          </a:ln>
        </p:spPr>
      </p:pic>
      <p:pic>
        <p:nvPicPr>
          <p:cNvPr descr="A picture containing grass, outdoor, tree, person&#10;&#10;Description automatically generated" id="175" name="Google Shape;175;p3"/>
          <p:cNvPicPr preferRelativeResize="0"/>
          <p:nvPr>
            <p:ph idx="4" type="pic"/>
          </p:nvPr>
        </p:nvPicPr>
        <p:blipFill rotWithShape="1">
          <a:blip r:embed="rId5">
            <a:alphaModFix/>
          </a:blip>
          <a:srcRect b="0" l="16706" r="16707" t="0"/>
          <a:stretch/>
        </p:blipFill>
        <p:spPr>
          <a:xfrm>
            <a:off x="6265269" y="1811269"/>
            <a:ext cx="2286000" cy="2286000"/>
          </a:xfrm>
          <a:prstGeom prst="ellipse">
            <a:avLst/>
          </a:prstGeom>
          <a:solidFill>
            <a:schemeClr val="accent4"/>
          </a:solidFill>
          <a:ln>
            <a:noFill/>
          </a:ln>
        </p:spPr>
      </p:pic>
      <p:pic>
        <p:nvPicPr>
          <p:cNvPr descr="A picture containing outdoor, sky, sport&#10;&#10;Description automatically generated" id="176" name="Google Shape;176;p3"/>
          <p:cNvPicPr preferRelativeResize="0"/>
          <p:nvPr>
            <p:ph idx="5" type="pic"/>
          </p:nvPr>
        </p:nvPicPr>
        <p:blipFill rotWithShape="1">
          <a:blip r:embed="rId6">
            <a:alphaModFix/>
          </a:blip>
          <a:srcRect b="14696" l="0" r="0" t="14696"/>
          <a:stretch/>
        </p:blipFill>
        <p:spPr>
          <a:xfrm>
            <a:off x="9044035" y="1788934"/>
            <a:ext cx="2286000" cy="2286000"/>
          </a:xfrm>
          <a:prstGeom prst="ellipse">
            <a:avLst/>
          </a:prstGeom>
          <a:solidFill>
            <a:schemeClr val="accent4"/>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4"/>
          <p:cNvSpPr txBox="1"/>
          <p:nvPr>
            <p:ph type="ctrTitle"/>
          </p:nvPr>
        </p:nvSpPr>
        <p:spPr>
          <a:xfrm>
            <a:off x="5703673" y="492903"/>
            <a:ext cx="4112400" cy="19098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8800"/>
              <a:buFont typeface="Arial"/>
              <a:buNone/>
            </a:pPr>
            <a:r>
              <a:rPr lang="en-US" sz="4500">
                <a:latin typeface="Arial"/>
                <a:ea typeface="Arial"/>
                <a:cs typeface="Arial"/>
                <a:sym typeface="Arial"/>
              </a:rPr>
              <a:t> The Day Camp Experience</a:t>
            </a:r>
            <a:endParaRPr sz="4500"/>
          </a:p>
        </p:txBody>
      </p:sp>
      <p:sp>
        <p:nvSpPr>
          <p:cNvPr id="183" name="Google Shape;183;p4"/>
          <p:cNvSpPr txBox="1"/>
          <p:nvPr>
            <p:ph idx="1" type="subTitle"/>
          </p:nvPr>
        </p:nvSpPr>
        <p:spPr>
          <a:xfrm>
            <a:off x="4508660" y="2653566"/>
            <a:ext cx="7216725" cy="3719938"/>
          </a:xfrm>
          <a:prstGeom prst="rect">
            <a:avLst/>
          </a:prstGeom>
          <a:noFill/>
          <a:ln>
            <a:noFill/>
          </a:ln>
        </p:spPr>
        <p:txBody>
          <a:bodyPr anchorCtr="0" anchor="t" bIns="45700" lIns="91425" spcFirstLastPara="1" rIns="91425" wrap="square" tIns="45700">
            <a:normAutofit fontScale="70000" lnSpcReduction="20000"/>
          </a:bodyPr>
          <a:lstStyle/>
          <a:p>
            <a:pPr indent="-342900" lvl="0" marL="342900" rtl="0" algn="l">
              <a:lnSpc>
                <a:spcPct val="90000"/>
              </a:lnSpc>
              <a:spcBef>
                <a:spcPts val="0"/>
              </a:spcBef>
              <a:spcAft>
                <a:spcPts val="0"/>
              </a:spcAft>
              <a:buClr>
                <a:schemeClr val="dk1"/>
              </a:buClr>
              <a:buSzPct val="100000"/>
              <a:buFont typeface="Calibri"/>
              <a:buChar char="-"/>
            </a:pPr>
            <a:r>
              <a:rPr lang="en-US"/>
              <a:t>Spend time with scouts and leaders in your neighborhood</a:t>
            </a:r>
            <a:endParaRPr/>
          </a:p>
          <a:p>
            <a:pPr indent="-342900" lvl="0" marL="342900" rtl="0" algn="l">
              <a:lnSpc>
                <a:spcPct val="90000"/>
              </a:lnSpc>
              <a:spcBef>
                <a:spcPts val="1000"/>
              </a:spcBef>
              <a:spcAft>
                <a:spcPts val="0"/>
              </a:spcAft>
              <a:buClr>
                <a:schemeClr val="dk1"/>
              </a:buClr>
              <a:buSzPct val="100000"/>
              <a:buFont typeface="Calibri"/>
              <a:buChar char="-"/>
            </a:pPr>
            <a:r>
              <a:rPr lang="en-US"/>
              <a:t>Outdoor skills</a:t>
            </a:r>
            <a:endParaRPr/>
          </a:p>
          <a:p>
            <a:pPr indent="-342900" lvl="0" marL="342900" rtl="0" algn="l">
              <a:lnSpc>
                <a:spcPct val="90000"/>
              </a:lnSpc>
              <a:spcBef>
                <a:spcPts val="1000"/>
              </a:spcBef>
              <a:spcAft>
                <a:spcPts val="0"/>
              </a:spcAft>
              <a:buClr>
                <a:schemeClr val="dk1"/>
              </a:buClr>
              <a:buSzPct val="100000"/>
              <a:buFont typeface="Calibri"/>
              <a:buChar char="-"/>
            </a:pPr>
            <a:r>
              <a:rPr lang="en-US"/>
              <a:t>Shooting sports (BBs, archery, slingshots)</a:t>
            </a:r>
            <a:endParaRPr/>
          </a:p>
          <a:p>
            <a:pPr indent="-342900" lvl="0" marL="342900" rtl="0" algn="l">
              <a:lnSpc>
                <a:spcPct val="90000"/>
              </a:lnSpc>
              <a:spcBef>
                <a:spcPts val="1000"/>
              </a:spcBef>
              <a:spcAft>
                <a:spcPts val="0"/>
              </a:spcAft>
              <a:buClr>
                <a:schemeClr val="dk1"/>
              </a:buClr>
              <a:buSzPct val="100000"/>
              <a:buFont typeface="Calibri"/>
              <a:buChar char="-"/>
            </a:pPr>
            <a:r>
              <a:rPr lang="en-US"/>
              <a:t>Science experiments </a:t>
            </a:r>
            <a:endParaRPr/>
          </a:p>
          <a:p>
            <a:pPr indent="-342900" lvl="0" marL="342900" rtl="0" algn="l">
              <a:lnSpc>
                <a:spcPct val="90000"/>
              </a:lnSpc>
              <a:spcBef>
                <a:spcPts val="1000"/>
              </a:spcBef>
              <a:spcAft>
                <a:spcPts val="0"/>
              </a:spcAft>
              <a:buClr>
                <a:schemeClr val="dk1"/>
              </a:buClr>
              <a:buSzPct val="100000"/>
              <a:buFont typeface="Calibri"/>
              <a:buChar char="-"/>
            </a:pPr>
            <a:r>
              <a:rPr lang="en-US"/>
              <a:t>Crafts around the theme, “Jurassic Jungle”</a:t>
            </a:r>
            <a:endParaRPr/>
          </a:p>
          <a:p>
            <a:pPr indent="-342900" lvl="0" marL="342900" rtl="0" algn="l">
              <a:lnSpc>
                <a:spcPct val="90000"/>
              </a:lnSpc>
              <a:spcBef>
                <a:spcPts val="1000"/>
              </a:spcBef>
              <a:spcAft>
                <a:spcPts val="0"/>
              </a:spcAft>
              <a:buClr>
                <a:schemeClr val="dk1"/>
              </a:buClr>
              <a:buSzPct val="100000"/>
              <a:buFont typeface="Calibri"/>
              <a:buChar char="-"/>
            </a:pPr>
            <a:r>
              <a:rPr lang="en-US"/>
              <a:t>Games and team building</a:t>
            </a:r>
            <a:endParaRPr/>
          </a:p>
          <a:p>
            <a:pPr indent="-342900" lvl="0" marL="342900" rtl="0" algn="l">
              <a:lnSpc>
                <a:spcPct val="90000"/>
              </a:lnSpc>
              <a:spcBef>
                <a:spcPts val="1000"/>
              </a:spcBef>
              <a:spcAft>
                <a:spcPts val="0"/>
              </a:spcAft>
              <a:buClr>
                <a:schemeClr val="dk1"/>
              </a:buClr>
              <a:buSzPct val="100000"/>
              <a:buFont typeface="Calibri"/>
              <a:buChar char="-"/>
            </a:pPr>
            <a:r>
              <a:rPr lang="en-US"/>
              <a:t>Watch your Scout learn new skills and make friends </a:t>
            </a:r>
            <a:endParaRPr/>
          </a:p>
          <a:p>
            <a:pPr indent="-342900" lvl="0" marL="342900" rtl="0" algn="l">
              <a:lnSpc>
                <a:spcPct val="90000"/>
              </a:lnSpc>
              <a:spcBef>
                <a:spcPts val="1000"/>
              </a:spcBef>
              <a:spcAft>
                <a:spcPts val="0"/>
              </a:spcAft>
              <a:buClr>
                <a:schemeClr val="dk1"/>
              </a:buClr>
              <a:buSzPct val="100000"/>
              <a:buFont typeface="Calibri"/>
              <a:buChar char="-"/>
            </a:pPr>
            <a:r>
              <a:rPr lang="en-US"/>
              <a:t>Scouts receive a patch &amp; t-shirt</a:t>
            </a:r>
            <a:endParaRPr/>
          </a:p>
          <a:p>
            <a:pPr indent="-236220" lvl="0" marL="342900" rtl="0" algn="l">
              <a:lnSpc>
                <a:spcPct val="90000"/>
              </a:lnSpc>
              <a:spcBef>
                <a:spcPts val="1000"/>
              </a:spcBef>
              <a:spcAft>
                <a:spcPts val="0"/>
              </a:spcAft>
              <a:buClr>
                <a:schemeClr val="dk1"/>
              </a:buClr>
              <a:buSzPct val="100000"/>
              <a:buFont typeface="Calibri"/>
              <a:buNone/>
            </a:pPr>
            <a:r>
              <a:t/>
            </a:r>
            <a:endParaRPr/>
          </a:p>
          <a:p>
            <a:pPr indent="-236220" lvl="0" marL="342900" rtl="0" algn="l">
              <a:lnSpc>
                <a:spcPct val="90000"/>
              </a:lnSpc>
              <a:spcBef>
                <a:spcPts val="1000"/>
              </a:spcBef>
              <a:spcAft>
                <a:spcPts val="0"/>
              </a:spcAft>
              <a:buClr>
                <a:schemeClr val="dk1"/>
              </a:buClr>
              <a:buSzPct val="100000"/>
              <a:buFont typeface="Calibri"/>
              <a:buNone/>
            </a:pPr>
            <a:r>
              <a:t/>
            </a:r>
            <a:endParaRPr/>
          </a:p>
          <a:p>
            <a:pPr indent="-342900" lvl="0" marL="342900" rtl="0" algn="l">
              <a:lnSpc>
                <a:spcPct val="90000"/>
              </a:lnSpc>
              <a:spcBef>
                <a:spcPts val="1000"/>
              </a:spcBef>
              <a:spcAft>
                <a:spcPts val="0"/>
              </a:spcAft>
              <a:buClr>
                <a:schemeClr val="dk1"/>
              </a:buClr>
              <a:buSzPct val="100000"/>
              <a:buFont typeface="Calibri"/>
              <a:buChar char="-"/>
            </a:pPr>
            <a:r>
              <a:rPr lang="en-US"/>
              <a:t>Beaumont’s Grizzly Day Camp – Council’s drop off/pick up summer camp with weekly themes – swimming daily &amp; mud cave</a:t>
            </a:r>
            <a:endParaRPr/>
          </a:p>
        </p:txBody>
      </p:sp>
      <p:pic>
        <p:nvPicPr>
          <p:cNvPr id="184" name="Google Shape;184;p4"/>
          <p:cNvPicPr preferRelativeResize="0"/>
          <p:nvPr/>
        </p:nvPicPr>
        <p:blipFill rotWithShape="1">
          <a:blip r:embed="rId3">
            <a:alphaModFix/>
          </a:blip>
          <a:srcRect b="0" l="0" r="0" t="0"/>
          <a:stretch/>
        </p:blipFill>
        <p:spPr>
          <a:xfrm>
            <a:off x="0" y="383722"/>
            <a:ext cx="4628468" cy="59897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5"/>
          <p:cNvSpPr txBox="1"/>
          <p:nvPr>
            <p:ph type="ctrTitle"/>
          </p:nvPr>
        </p:nvSpPr>
        <p:spPr>
          <a:xfrm>
            <a:off x="1060267" y="2380463"/>
            <a:ext cx="4112400" cy="19098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8800"/>
              <a:buFont typeface="Arial"/>
              <a:buNone/>
            </a:pPr>
            <a:r>
              <a:rPr lang="en-US" sz="8800">
                <a:latin typeface="Arial"/>
                <a:ea typeface="Arial"/>
                <a:cs typeface="Arial"/>
                <a:sym typeface="Arial"/>
              </a:rPr>
              <a:t> </a:t>
            </a:r>
            <a:r>
              <a:rPr lang="en-US" sz="4500">
                <a:latin typeface="Arial"/>
                <a:ea typeface="Arial"/>
                <a:cs typeface="Arial"/>
                <a:sym typeface="Arial"/>
              </a:rPr>
              <a:t>2 Overnight Camp Experiences</a:t>
            </a:r>
            <a:endParaRPr sz="4500"/>
          </a:p>
        </p:txBody>
      </p:sp>
      <p:sp>
        <p:nvSpPr>
          <p:cNvPr id="191" name="Google Shape;191;p5"/>
          <p:cNvSpPr txBox="1"/>
          <p:nvPr>
            <p:ph idx="1" type="subTitle"/>
          </p:nvPr>
        </p:nvSpPr>
        <p:spPr>
          <a:xfrm>
            <a:off x="6096000" y="1710650"/>
            <a:ext cx="5188320" cy="32493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t/>
            </a:r>
            <a:endParaRPr/>
          </a:p>
          <a:p>
            <a:pPr indent="-457200" lvl="0" marL="457200" rtl="0" algn="l">
              <a:lnSpc>
                <a:spcPct val="90000"/>
              </a:lnSpc>
              <a:spcBef>
                <a:spcPts val="1000"/>
              </a:spcBef>
              <a:spcAft>
                <a:spcPts val="0"/>
              </a:spcAft>
              <a:buClr>
                <a:schemeClr val="dk1"/>
              </a:buClr>
              <a:buSzPts val="2400"/>
              <a:buAutoNum type="arabicParenR"/>
            </a:pPr>
            <a:r>
              <a:rPr lang="en-US"/>
              <a:t>Cub Scout Overnight Camp </a:t>
            </a:r>
            <a:endParaRPr/>
          </a:p>
          <a:p>
            <a:pPr indent="0" lvl="1" marL="457200" rtl="0" algn="l">
              <a:lnSpc>
                <a:spcPct val="90000"/>
              </a:lnSpc>
              <a:spcBef>
                <a:spcPts val="500"/>
              </a:spcBef>
              <a:spcAft>
                <a:spcPts val="0"/>
              </a:spcAft>
              <a:buClr>
                <a:schemeClr val="dk1"/>
              </a:buClr>
              <a:buSzPts val="1800"/>
              <a:buNone/>
            </a:pPr>
            <a:r>
              <a:rPr lang="en-US" sz="1800"/>
              <a:t>	(3 nights – ALL CUB AGES)</a:t>
            </a:r>
            <a:endParaRPr/>
          </a:p>
          <a:p>
            <a:pPr indent="-304800" lvl="0" marL="457200" rtl="0" algn="l">
              <a:lnSpc>
                <a:spcPct val="90000"/>
              </a:lnSpc>
              <a:spcBef>
                <a:spcPts val="1000"/>
              </a:spcBef>
              <a:spcAft>
                <a:spcPts val="0"/>
              </a:spcAft>
              <a:buClr>
                <a:schemeClr val="dk1"/>
              </a:buClr>
              <a:buSzPts val="2400"/>
              <a:buNone/>
            </a:pPr>
            <a:r>
              <a:t/>
            </a:r>
            <a:endParaRPr/>
          </a:p>
          <a:p>
            <a:pPr indent="-457200" lvl="0" marL="457200" rtl="0" algn="l">
              <a:lnSpc>
                <a:spcPct val="90000"/>
              </a:lnSpc>
              <a:spcBef>
                <a:spcPts val="1000"/>
              </a:spcBef>
              <a:spcAft>
                <a:spcPts val="0"/>
              </a:spcAft>
              <a:buClr>
                <a:schemeClr val="dk1"/>
              </a:buClr>
              <a:buSzPts val="2400"/>
              <a:buAutoNum type="arabicParenR"/>
            </a:pPr>
            <a:r>
              <a:rPr lang="en-US"/>
              <a:t>Webelos &amp; Arrow of Light Overnight Camp </a:t>
            </a:r>
            <a:endParaRPr/>
          </a:p>
          <a:p>
            <a:pPr indent="0" lvl="1" marL="457200" rtl="0" algn="l">
              <a:lnSpc>
                <a:spcPct val="90000"/>
              </a:lnSpc>
              <a:spcBef>
                <a:spcPts val="500"/>
              </a:spcBef>
              <a:spcAft>
                <a:spcPts val="0"/>
              </a:spcAft>
              <a:buClr>
                <a:schemeClr val="dk1"/>
              </a:buClr>
              <a:buSzPts val="1800"/>
              <a:buNone/>
            </a:pPr>
            <a:r>
              <a:rPr lang="en-US" sz="1800"/>
              <a:t>	(4 nights – Scouts entering 4</a:t>
            </a:r>
            <a:r>
              <a:rPr baseline="30000" lang="en-US" sz="1800"/>
              <a:t>th</a:t>
            </a:r>
            <a:r>
              <a:rPr lang="en-US" sz="1800"/>
              <a:t> &amp; 5</a:t>
            </a:r>
            <a:r>
              <a:rPr baseline="30000" lang="en-US" sz="1800"/>
              <a:t>th</a:t>
            </a:r>
            <a:r>
              <a:rPr lang="en-US" sz="1800"/>
              <a:t> grades)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 name="Shape 196"/>
        <p:cNvGrpSpPr/>
        <p:nvPr/>
      </p:nvGrpSpPr>
      <p:grpSpPr>
        <a:xfrm>
          <a:off x="0" y="0"/>
          <a:ext cx="0" cy="0"/>
          <a:chOff x="0" y="0"/>
          <a:chExt cx="0" cy="0"/>
        </a:xfrm>
      </p:grpSpPr>
      <p:sp>
        <p:nvSpPr>
          <p:cNvPr id="197" name="Google Shape;197;p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8" name="Google Shape;198;p6"/>
          <p:cNvSpPr/>
          <p:nvPr/>
        </p:nvSpPr>
        <p:spPr>
          <a:xfrm>
            <a:off x="381654" y="633619"/>
            <a:ext cx="4520912" cy="5495925"/>
          </a:xfrm>
          <a:prstGeom prst="rect">
            <a:avLst/>
          </a:prstGeom>
          <a:solidFill>
            <a:schemeClr val="lt1"/>
          </a:solidFill>
          <a:ln cap="flat" cmpd="sng" w="9525">
            <a:solidFill>
              <a:srgbClr val="DEDEDE"/>
            </a:solidFill>
            <a:prstDash val="solid"/>
            <a:miter lim="800000"/>
            <a:headEnd len="sm" w="sm" type="none"/>
            <a:tailEnd len="sm" w="sm" type="none"/>
          </a:ln>
          <a:effectLst>
            <a:outerShdw blurRad="50800" rotWithShape="0" algn="tl" dir="2700000" dist="38100">
              <a:srgbClr val="D8D8D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9" name="Google Shape;199;p6"/>
          <p:cNvSpPr txBox="1"/>
          <p:nvPr>
            <p:ph type="title"/>
          </p:nvPr>
        </p:nvSpPr>
        <p:spPr>
          <a:xfrm>
            <a:off x="813816" y="978408"/>
            <a:ext cx="3721608" cy="110642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b="1" lang="en-US" sz="4000">
                <a:latin typeface="Arial"/>
                <a:ea typeface="Arial"/>
                <a:cs typeface="Arial"/>
                <a:sym typeface="Arial"/>
              </a:rPr>
              <a:t>The Overnight Camp Experience</a:t>
            </a:r>
            <a:endParaRPr/>
          </a:p>
        </p:txBody>
      </p:sp>
      <p:sp>
        <p:nvSpPr>
          <p:cNvPr id="200" name="Google Shape;200;p6"/>
          <p:cNvSpPr/>
          <p:nvPr/>
        </p:nvSpPr>
        <p:spPr>
          <a:xfrm>
            <a:off x="317645" y="1181536"/>
            <a:ext cx="128016"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01" name="Google Shape;201;p6"/>
          <p:cNvSpPr/>
          <p:nvPr/>
        </p:nvSpPr>
        <p:spPr>
          <a:xfrm>
            <a:off x="843560" y="2185416"/>
            <a:ext cx="3683187" cy="9144"/>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02" name="Google Shape;202;p6"/>
          <p:cNvSpPr txBox="1"/>
          <p:nvPr>
            <p:ph idx="1" type="body"/>
          </p:nvPr>
        </p:nvSpPr>
        <p:spPr>
          <a:xfrm>
            <a:off x="813816" y="2368296"/>
            <a:ext cx="3721608" cy="350215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Activities at Overnight Camp </a:t>
            </a:r>
            <a:endParaRPr/>
          </a:p>
          <a:p>
            <a:pPr indent="-228600" lvl="1" marL="685800" rtl="0" algn="l">
              <a:lnSpc>
                <a:spcPct val="90000"/>
              </a:lnSpc>
              <a:spcBef>
                <a:spcPts val="500"/>
              </a:spcBef>
              <a:spcAft>
                <a:spcPts val="0"/>
              </a:spcAft>
              <a:buClr>
                <a:schemeClr val="dk1"/>
              </a:buClr>
              <a:buSzPts val="1700"/>
              <a:buChar char="•"/>
            </a:pPr>
            <a:r>
              <a:rPr lang="en-US" sz="1700"/>
              <a:t>Evening Campfire Show</a:t>
            </a:r>
            <a:endParaRPr/>
          </a:p>
          <a:p>
            <a:pPr indent="-228600" lvl="1" marL="685800" rtl="0" algn="l">
              <a:lnSpc>
                <a:spcPct val="90000"/>
              </a:lnSpc>
              <a:spcBef>
                <a:spcPts val="500"/>
              </a:spcBef>
              <a:spcAft>
                <a:spcPts val="0"/>
              </a:spcAft>
              <a:buClr>
                <a:schemeClr val="dk1"/>
              </a:buClr>
              <a:buSzPts val="1700"/>
              <a:buChar char="•"/>
            </a:pPr>
            <a:r>
              <a:rPr lang="en-US" sz="1700"/>
              <a:t>Swimming – both instructional and for fun</a:t>
            </a:r>
            <a:endParaRPr/>
          </a:p>
          <a:p>
            <a:pPr indent="-228600" lvl="1" marL="685800" rtl="0" algn="l">
              <a:lnSpc>
                <a:spcPct val="90000"/>
              </a:lnSpc>
              <a:spcBef>
                <a:spcPts val="500"/>
              </a:spcBef>
              <a:spcAft>
                <a:spcPts val="0"/>
              </a:spcAft>
              <a:buClr>
                <a:schemeClr val="dk1"/>
              </a:buClr>
              <a:buSzPts val="1700"/>
              <a:buChar char="•"/>
            </a:pPr>
            <a:r>
              <a:rPr lang="en-US" sz="1700"/>
              <a:t>Shooting Sports</a:t>
            </a:r>
            <a:endParaRPr/>
          </a:p>
          <a:p>
            <a:pPr indent="-228600" lvl="1" marL="685800" rtl="0" algn="l">
              <a:lnSpc>
                <a:spcPct val="90000"/>
              </a:lnSpc>
              <a:spcBef>
                <a:spcPts val="500"/>
              </a:spcBef>
              <a:spcAft>
                <a:spcPts val="0"/>
              </a:spcAft>
              <a:buClr>
                <a:schemeClr val="dk1"/>
              </a:buClr>
              <a:buSzPts val="1700"/>
              <a:buChar char="•"/>
            </a:pPr>
            <a:r>
              <a:rPr lang="en-US" sz="1700"/>
              <a:t>Outdoor Skills </a:t>
            </a:r>
            <a:endParaRPr/>
          </a:p>
          <a:p>
            <a:pPr indent="-228600" lvl="1" marL="685800" rtl="0" algn="l">
              <a:lnSpc>
                <a:spcPct val="90000"/>
              </a:lnSpc>
              <a:spcBef>
                <a:spcPts val="500"/>
              </a:spcBef>
              <a:spcAft>
                <a:spcPts val="0"/>
              </a:spcAft>
              <a:buClr>
                <a:schemeClr val="dk1"/>
              </a:buClr>
              <a:buSzPts val="1700"/>
              <a:buChar char="•"/>
            </a:pPr>
            <a:r>
              <a:rPr lang="en-US" sz="1700"/>
              <a:t>STEM</a:t>
            </a:r>
            <a:endParaRPr/>
          </a:p>
          <a:p>
            <a:pPr indent="-228600" lvl="1" marL="685800" rtl="0" algn="l">
              <a:lnSpc>
                <a:spcPct val="90000"/>
              </a:lnSpc>
              <a:spcBef>
                <a:spcPts val="500"/>
              </a:spcBef>
              <a:spcAft>
                <a:spcPts val="0"/>
              </a:spcAft>
              <a:buClr>
                <a:schemeClr val="dk1"/>
              </a:buClr>
              <a:buSzPts val="1700"/>
              <a:buChar char="•"/>
            </a:pPr>
            <a:r>
              <a:rPr lang="en-US" sz="1700"/>
              <a:t>Climbing</a:t>
            </a:r>
            <a:endParaRPr/>
          </a:p>
          <a:p>
            <a:pPr indent="-228600" lvl="1" marL="685800" rtl="0" algn="l">
              <a:lnSpc>
                <a:spcPct val="90000"/>
              </a:lnSpc>
              <a:spcBef>
                <a:spcPts val="500"/>
              </a:spcBef>
              <a:spcAft>
                <a:spcPts val="0"/>
              </a:spcAft>
              <a:buClr>
                <a:schemeClr val="dk1"/>
              </a:buClr>
              <a:buSzPts val="1700"/>
              <a:buChar char="•"/>
            </a:pPr>
            <a:r>
              <a:rPr lang="en-US" sz="1700"/>
              <a:t>Nature Exploration</a:t>
            </a:r>
            <a:endParaRPr/>
          </a:p>
        </p:txBody>
      </p:sp>
      <p:pic>
        <p:nvPicPr>
          <p:cNvPr descr="A picture containing person, grass, ground, outdoor&#10;&#10;Description automatically generated" id="203" name="Google Shape;203;p6"/>
          <p:cNvPicPr preferRelativeResize="0"/>
          <p:nvPr/>
        </p:nvPicPr>
        <p:blipFill rotWithShape="1">
          <a:blip r:embed="rId3">
            <a:alphaModFix/>
          </a:blip>
          <a:srcRect b="2" l="18340" r="16258" t="0"/>
          <a:stretch/>
        </p:blipFill>
        <p:spPr>
          <a:xfrm>
            <a:off x="5171031" y="10"/>
            <a:ext cx="3144714" cy="3209534"/>
          </a:xfrm>
          <a:prstGeom prst="rect">
            <a:avLst/>
          </a:prstGeom>
          <a:noFill/>
          <a:ln>
            <a:noFill/>
          </a:ln>
        </p:spPr>
      </p:pic>
      <p:pic>
        <p:nvPicPr>
          <p:cNvPr descr="A picture containing child, playing, person, child&#10;&#10;Description automatically generated" id="204" name="Google Shape;204;p6"/>
          <p:cNvPicPr preferRelativeResize="0"/>
          <p:nvPr/>
        </p:nvPicPr>
        <p:blipFill rotWithShape="1">
          <a:blip r:embed="rId4">
            <a:alphaModFix/>
          </a:blip>
          <a:srcRect b="-1416" l="25159" r="15676" t="1418"/>
          <a:stretch/>
        </p:blipFill>
        <p:spPr>
          <a:xfrm>
            <a:off x="5171033" y="3310128"/>
            <a:ext cx="3144712" cy="3547872"/>
          </a:xfrm>
          <a:prstGeom prst="rect">
            <a:avLst/>
          </a:prstGeom>
          <a:noFill/>
          <a:ln>
            <a:noFill/>
          </a:ln>
        </p:spPr>
      </p:pic>
      <p:pic>
        <p:nvPicPr>
          <p:cNvPr descr="A group of people in the water&#10;&#10;Description automatically generated with medium confidence" id="205" name="Google Shape;205;p6"/>
          <p:cNvPicPr preferRelativeResize="0"/>
          <p:nvPr/>
        </p:nvPicPr>
        <p:blipFill rotWithShape="1">
          <a:blip r:embed="rId5">
            <a:alphaModFix/>
          </a:blip>
          <a:srcRect b="0" l="15239" r="6655" t="0"/>
          <a:stretch/>
        </p:blipFill>
        <p:spPr>
          <a:xfrm>
            <a:off x="8416348" y="10"/>
            <a:ext cx="3775651" cy="4133078"/>
          </a:xfrm>
          <a:prstGeom prst="rect">
            <a:avLst/>
          </a:prstGeom>
          <a:noFill/>
          <a:ln>
            <a:noFill/>
          </a:ln>
        </p:spPr>
      </p:pic>
      <p:pic>
        <p:nvPicPr>
          <p:cNvPr descr="A group of people watching a person on a stage&#10;&#10;Description automatically generated with low confidence" id="206" name="Google Shape;206;p6"/>
          <p:cNvPicPr preferRelativeResize="0"/>
          <p:nvPr/>
        </p:nvPicPr>
        <p:blipFill rotWithShape="1">
          <a:blip r:embed="rId6">
            <a:alphaModFix/>
          </a:blip>
          <a:srcRect b="0" l="0" r="-1" t="7325"/>
          <a:stretch/>
        </p:blipFill>
        <p:spPr>
          <a:xfrm>
            <a:off x="8416348" y="4233672"/>
            <a:ext cx="3775652" cy="262432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6600"/>
              <a:buFont typeface="Arial"/>
              <a:buNone/>
            </a:pPr>
            <a:r>
              <a:rPr b="1" lang="en-US" sz="4500">
                <a:latin typeface="Arial"/>
                <a:ea typeface="Arial"/>
                <a:cs typeface="Arial"/>
                <a:sym typeface="Arial"/>
              </a:rPr>
              <a:t>2 Overnight Camp Experiences</a:t>
            </a:r>
            <a:r>
              <a:rPr b="1" lang="en-US" sz="6600">
                <a:latin typeface="Arial"/>
                <a:ea typeface="Arial"/>
                <a:cs typeface="Arial"/>
                <a:sym typeface="Arial"/>
              </a:rPr>
              <a:t> </a:t>
            </a:r>
            <a:endParaRPr/>
          </a:p>
        </p:txBody>
      </p:sp>
      <p:sp>
        <p:nvSpPr>
          <p:cNvPr id="213" name="Google Shape;213;p7"/>
          <p:cNvSpPr txBox="1"/>
          <p:nvPr/>
        </p:nvSpPr>
        <p:spPr>
          <a:xfrm>
            <a:off x="1383399" y="2131434"/>
            <a:ext cx="2928795" cy="4351338"/>
          </a:xfrm>
          <a:prstGeom prst="rect">
            <a:avLst/>
          </a:prstGeom>
          <a:noFill/>
          <a:ln cap="flat" cmpd="sng" w="57150">
            <a:solidFill>
              <a:schemeClr val="accent2"/>
            </a:solidFill>
            <a:prstDash val="solid"/>
            <a:round/>
            <a:headEnd len="sm" w="sm" type="none"/>
            <a:tailEnd len="sm" w="sm" type="none"/>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b="0" i="0" lang="en-US" sz="2800" u="sng" cap="none" strike="noStrike">
                <a:solidFill>
                  <a:schemeClr val="dk1"/>
                </a:solidFill>
                <a:latin typeface="Calibri"/>
                <a:ea typeface="Calibri"/>
                <a:cs typeface="Calibri"/>
                <a:sym typeface="Calibri"/>
              </a:rPr>
              <a:t>Cub Scout Overnight Camp</a:t>
            </a:r>
            <a:endParaRPr/>
          </a:p>
          <a:p>
            <a:pPr indent="-228600" lvl="0" marL="228600" marR="0" rtl="0" algn="l">
              <a:lnSpc>
                <a:spcPct val="90000"/>
              </a:lnSpc>
              <a:spcBef>
                <a:spcPts val="10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3 Nights/ 4 Days</a:t>
            </a:r>
            <a:endParaRPr/>
          </a:p>
          <a:p>
            <a:pPr indent="-228600" lvl="0" marL="228600" marR="0" rtl="0" algn="l">
              <a:lnSpc>
                <a:spcPct val="90000"/>
              </a:lnSpc>
              <a:spcBef>
                <a:spcPts val="10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For the entire pack! Come enjoy camp together and split into individual age groups for programs</a:t>
            </a:r>
            <a:endParaRPr/>
          </a:p>
          <a:p>
            <a:pPr indent="-228600" lvl="0" marL="228600" marR="0" rtl="0" algn="l">
              <a:lnSpc>
                <a:spcPct val="90000"/>
              </a:lnSpc>
              <a:spcBef>
                <a:spcPts val="10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Get scout advancements and have fun doing classic camp activities: Scout skills, shooting sports, swimming, nature exploration, stem and more</a:t>
            </a:r>
            <a:endParaRPr/>
          </a:p>
        </p:txBody>
      </p:sp>
      <p:sp>
        <p:nvSpPr>
          <p:cNvPr id="214" name="Google Shape;214;p7"/>
          <p:cNvSpPr txBox="1"/>
          <p:nvPr/>
        </p:nvSpPr>
        <p:spPr>
          <a:xfrm>
            <a:off x="8284859" y="2127204"/>
            <a:ext cx="2992924" cy="4351338"/>
          </a:xfrm>
          <a:prstGeom prst="rect">
            <a:avLst/>
          </a:prstGeom>
          <a:noFill/>
          <a:ln cap="flat" cmpd="sng" w="57150">
            <a:solidFill>
              <a:schemeClr val="accent2"/>
            </a:solidFill>
            <a:prstDash val="solid"/>
            <a:round/>
            <a:headEnd len="sm" w="sm" type="none"/>
            <a:tailEnd len="sm" w="sm" type="none"/>
          </a:ln>
        </p:spPr>
        <p:txBody>
          <a:bodyPr anchorCtr="0" anchor="t" bIns="45700" lIns="91425" spcFirstLastPara="1" rIns="91425" wrap="square" tIns="45700">
            <a:normAutofit fontScale="92500" lnSpcReduction="10000"/>
          </a:bodyPr>
          <a:lstStyle/>
          <a:p>
            <a:pPr indent="0" lvl="0" marL="0" marR="0" rtl="0" algn="l">
              <a:lnSpc>
                <a:spcPct val="90000"/>
              </a:lnSpc>
              <a:spcBef>
                <a:spcPts val="0"/>
              </a:spcBef>
              <a:spcAft>
                <a:spcPts val="0"/>
              </a:spcAft>
              <a:buClr>
                <a:schemeClr val="dk1"/>
              </a:buClr>
              <a:buSzPct val="100000"/>
              <a:buFont typeface="Arial"/>
              <a:buNone/>
            </a:pPr>
            <a:r>
              <a:rPr b="0" i="0" lang="en-US" sz="2800" u="sng" cap="none" strike="noStrike">
                <a:solidFill>
                  <a:schemeClr val="dk1"/>
                </a:solidFill>
                <a:latin typeface="Calibri"/>
                <a:ea typeface="Calibri"/>
                <a:cs typeface="Calibri"/>
                <a:sym typeface="Calibri"/>
              </a:rPr>
              <a:t>Webelos &amp; Arrow of Light Overnight Camp</a:t>
            </a:r>
            <a:endParaRPr/>
          </a:p>
          <a:p>
            <a:pPr indent="-228600" lvl="0" marL="228600" marR="0" rtl="0" algn="l">
              <a:lnSpc>
                <a:spcPct val="90000"/>
              </a:lnSpc>
              <a:spcBef>
                <a:spcPts val="1000"/>
              </a:spcBef>
              <a:spcAft>
                <a:spcPts val="0"/>
              </a:spcAft>
              <a:buClr>
                <a:schemeClr val="dk1"/>
              </a:buClr>
              <a:buSzPct val="100000"/>
              <a:buFont typeface="Arial"/>
              <a:buChar char="•"/>
            </a:pPr>
            <a:r>
              <a:rPr b="0" i="0" lang="en-US" sz="2000" u="none" cap="none" strike="noStrike">
                <a:solidFill>
                  <a:schemeClr val="dk1"/>
                </a:solidFill>
                <a:latin typeface="Calibri"/>
                <a:ea typeface="Calibri"/>
                <a:cs typeface="Calibri"/>
                <a:sym typeface="Calibri"/>
              </a:rPr>
              <a:t>4 Nights/ 5 Days</a:t>
            </a:r>
            <a:endParaRPr/>
          </a:p>
          <a:p>
            <a:pPr indent="-228600" lvl="0" marL="228600" marR="0" rtl="0" algn="l">
              <a:lnSpc>
                <a:spcPct val="90000"/>
              </a:lnSpc>
              <a:spcBef>
                <a:spcPts val="1000"/>
              </a:spcBef>
              <a:spcAft>
                <a:spcPts val="0"/>
              </a:spcAft>
              <a:buClr>
                <a:schemeClr val="dk1"/>
              </a:buClr>
              <a:buSzPct val="100000"/>
              <a:buFont typeface="Arial"/>
              <a:buChar char="•"/>
            </a:pPr>
            <a:r>
              <a:rPr b="0" i="0" lang="en-US" sz="1600" u="none" cap="none" strike="noStrike">
                <a:solidFill>
                  <a:schemeClr val="dk1"/>
                </a:solidFill>
                <a:latin typeface="Calibri"/>
                <a:ea typeface="Calibri"/>
                <a:cs typeface="Calibri"/>
                <a:sym typeface="Calibri"/>
              </a:rPr>
              <a:t>For Scouts entering 4</a:t>
            </a:r>
            <a:r>
              <a:rPr b="0" baseline="30000" i="0" lang="en-US" sz="1600" u="none" cap="none" strike="noStrike">
                <a:solidFill>
                  <a:schemeClr val="dk1"/>
                </a:solidFill>
                <a:latin typeface="Calibri"/>
                <a:ea typeface="Calibri"/>
                <a:cs typeface="Calibri"/>
                <a:sym typeface="Calibri"/>
              </a:rPr>
              <a:t>th</a:t>
            </a:r>
            <a:r>
              <a:rPr b="0" i="0" lang="en-US" sz="1600" u="none" cap="none" strike="noStrike">
                <a:solidFill>
                  <a:schemeClr val="dk1"/>
                </a:solidFill>
                <a:latin typeface="Calibri"/>
                <a:ea typeface="Calibri"/>
                <a:cs typeface="Calibri"/>
                <a:sym typeface="Calibri"/>
              </a:rPr>
              <a:t> and 5</a:t>
            </a:r>
            <a:r>
              <a:rPr b="0" baseline="30000" i="0" lang="en-US" sz="1600" u="none" cap="none" strike="noStrike">
                <a:solidFill>
                  <a:schemeClr val="dk1"/>
                </a:solidFill>
                <a:latin typeface="Calibri"/>
                <a:ea typeface="Calibri"/>
                <a:cs typeface="Calibri"/>
                <a:sym typeface="Calibri"/>
              </a:rPr>
              <a:t>th</a:t>
            </a:r>
            <a:r>
              <a:rPr b="0" i="0" lang="en-US" sz="1600" u="none" cap="none" strike="noStrike">
                <a:solidFill>
                  <a:schemeClr val="dk1"/>
                </a:solidFill>
                <a:latin typeface="Calibri"/>
                <a:ea typeface="Calibri"/>
                <a:cs typeface="Calibri"/>
                <a:sym typeface="Calibri"/>
              </a:rPr>
              <a:t> grade</a:t>
            </a:r>
            <a:endParaRPr/>
          </a:p>
          <a:p>
            <a:pPr indent="-228600" lvl="0" marL="228600" marR="0" rtl="0" algn="l">
              <a:lnSpc>
                <a:spcPct val="90000"/>
              </a:lnSpc>
              <a:spcBef>
                <a:spcPts val="1000"/>
              </a:spcBef>
              <a:spcAft>
                <a:spcPts val="0"/>
              </a:spcAft>
              <a:buClr>
                <a:schemeClr val="dk1"/>
              </a:buClr>
              <a:buSzPct val="100000"/>
              <a:buFont typeface="Arial"/>
              <a:buChar char="•"/>
            </a:pPr>
            <a:r>
              <a:rPr b="0" i="0" lang="en-US" sz="1600" u="none" cap="none" strike="noStrike">
                <a:solidFill>
                  <a:schemeClr val="dk1"/>
                </a:solidFill>
                <a:latin typeface="Calibri"/>
                <a:ea typeface="Calibri"/>
                <a:cs typeface="Calibri"/>
                <a:sym typeface="Calibri"/>
              </a:rPr>
              <a:t>DESIGN YOUR OWN PROGRAM</a:t>
            </a:r>
            <a:endParaRPr/>
          </a:p>
          <a:p>
            <a:pPr indent="-228600" lvl="1" marL="685800" marR="0" rtl="0" algn="l">
              <a:lnSpc>
                <a:spcPct val="90000"/>
              </a:lnSpc>
              <a:spcBef>
                <a:spcPts val="500"/>
              </a:spcBef>
              <a:spcAft>
                <a:spcPts val="0"/>
              </a:spcAft>
              <a:buClr>
                <a:schemeClr val="dk1"/>
              </a:buClr>
              <a:buSzPct val="100000"/>
              <a:buFont typeface="Arial"/>
              <a:buChar char="•"/>
            </a:pPr>
            <a:r>
              <a:rPr b="0" i="0" lang="en-US" sz="1600" u="none" cap="none" strike="noStrike">
                <a:solidFill>
                  <a:schemeClr val="dk1"/>
                </a:solidFill>
                <a:latin typeface="Calibri"/>
                <a:ea typeface="Calibri"/>
                <a:cs typeface="Calibri"/>
                <a:sym typeface="Calibri"/>
              </a:rPr>
              <a:t>You choose the webelo/AOL electives! Get exactly what you want out of camp. </a:t>
            </a:r>
            <a:endParaRPr/>
          </a:p>
          <a:p>
            <a:pPr indent="-228600" lvl="1" marL="685800" marR="0" rtl="0" algn="l">
              <a:lnSpc>
                <a:spcPct val="90000"/>
              </a:lnSpc>
              <a:spcBef>
                <a:spcPts val="500"/>
              </a:spcBef>
              <a:spcAft>
                <a:spcPts val="0"/>
              </a:spcAft>
              <a:buClr>
                <a:schemeClr val="dk1"/>
              </a:buClr>
              <a:buSzPct val="100000"/>
              <a:buFont typeface="Arial"/>
              <a:buChar char="•"/>
            </a:pPr>
            <a:r>
              <a:rPr b="0" i="0" lang="en-US" sz="1600" u="none" cap="none" strike="noStrike">
                <a:solidFill>
                  <a:schemeClr val="dk1"/>
                </a:solidFill>
                <a:latin typeface="Calibri"/>
                <a:ea typeface="Calibri"/>
                <a:cs typeface="Calibri"/>
                <a:sym typeface="Calibri"/>
              </a:rPr>
              <a:t>In the afternoon, all webelos &amp; AOLs will participate in classic camp activities such as swimming, shooting sports and more!</a:t>
            </a:r>
            <a:endParaRPr/>
          </a:p>
        </p:txBody>
      </p:sp>
      <p:pic>
        <p:nvPicPr>
          <p:cNvPr descr="A group of people in a pool&#10;&#10;Description automatically generated" id="215" name="Google Shape;215;p7"/>
          <p:cNvPicPr preferRelativeResize="0"/>
          <p:nvPr/>
        </p:nvPicPr>
        <p:blipFill rotWithShape="1">
          <a:blip r:embed="rId3">
            <a:alphaModFix/>
          </a:blip>
          <a:srcRect b="0" l="0" r="0" t="0"/>
          <a:stretch/>
        </p:blipFill>
        <p:spPr>
          <a:xfrm>
            <a:off x="4876138" y="2074455"/>
            <a:ext cx="2844776" cy="1896749"/>
          </a:xfrm>
          <a:prstGeom prst="rect">
            <a:avLst/>
          </a:prstGeom>
          <a:noFill/>
          <a:ln>
            <a:noFill/>
          </a:ln>
        </p:spPr>
      </p:pic>
      <p:pic>
        <p:nvPicPr>
          <p:cNvPr id="216" name="Google Shape;216;p7"/>
          <p:cNvPicPr preferRelativeResize="0"/>
          <p:nvPr/>
        </p:nvPicPr>
        <p:blipFill rotWithShape="1">
          <a:blip r:embed="rId4">
            <a:alphaModFix/>
          </a:blip>
          <a:srcRect b="0" l="0" r="0" t="0"/>
          <a:stretch/>
        </p:blipFill>
        <p:spPr>
          <a:xfrm>
            <a:off x="4876138" y="4142526"/>
            <a:ext cx="2844776" cy="213358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Discounts &amp; Financial Assistance</a:t>
            </a:r>
            <a:endParaRPr/>
          </a:p>
        </p:txBody>
      </p:sp>
      <p:sp>
        <p:nvSpPr>
          <p:cNvPr id="223" name="Google Shape;223;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04040"/>
              </a:buClr>
              <a:buSzPts val="1800"/>
              <a:buNone/>
            </a:pPr>
            <a:r>
              <a:rPr b="1" i="0" lang="en-US" sz="1800" u="none" strike="noStrike">
                <a:solidFill>
                  <a:srgbClr val="404040"/>
                </a:solidFill>
                <a:latin typeface="Arial"/>
                <a:ea typeface="Arial"/>
                <a:cs typeface="Arial"/>
                <a:sym typeface="Arial"/>
              </a:rPr>
              <a:t>Save $ by registering by April 10</a:t>
            </a:r>
            <a:r>
              <a:rPr b="1" baseline="30000" i="0" lang="en-US" sz="1800" u="none" strike="noStrike">
                <a:solidFill>
                  <a:srgbClr val="404040"/>
                </a:solidFill>
                <a:latin typeface="Arial"/>
                <a:ea typeface="Arial"/>
                <a:cs typeface="Arial"/>
                <a:sym typeface="Arial"/>
              </a:rPr>
              <a:t>th</a:t>
            </a:r>
            <a:endParaRPr b="0"/>
          </a:p>
          <a:p>
            <a:pPr indent="0" lvl="0" marL="0" rtl="0" algn="l">
              <a:lnSpc>
                <a:spcPct val="90000"/>
              </a:lnSpc>
              <a:spcBef>
                <a:spcPts val="1400"/>
              </a:spcBef>
              <a:spcAft>
                <a:spcPts val="0"/>
              </a:spcAft>
              <a:buClr>
                <a:srgbClr val="404040"/>
              </a:buClr>
              <a:buSzPts val="1800"/>
              <a:buNone/>
            </a:pPr>
            <a:r>
              <a:rPr b="0" i="0" lang="en-US" sz="1800" u="none" strike="noStrike">
                <a:solidFill>
                  <a:srgbClr val="404040"/>
                </a:solidFill>
                <a:latin typeface="Arial"/>
                <a:ea typeface="Arial"/>
                <a:cs typeface="Arial"/>
                <a:sym typeface="Arial"/>
              </a:rPr>
              <a:t>- Save $20 off overnight camps &amp; $10 off day camp</a:t>
            </a:r>
            <a:endParaRPr b="0"/>
          </a:p>
          <a:p>
            <a:pPr indent="0" lvl="0" marL="0" rtl="0" algn="l">
              <a:lnSpc>
                <a:spcPct val="90000"/>
              </a:lnSpc>
              <a:spcBef>
                <a:spcPts val="1400"/>
              </a:spcBef>
              <a:spcAft>
                <a:spcPts val="0"/>
              </a:spcAft>
              <a:buClr>
                <a:schemeClr val="dk1"/>
              </a:buClr>
              <a:buSzPts val="2800"/>
              <a:buNone/>
            </a:pPr>
            <a:br>
              <a:rPr b="0" lang="en-US"/>
            </a:br>
            <a:r>
              <a:rPr b="1" i="0" lang="en-US" sz="1800" u="none" strike="noStrike">
                <a:solidFill>
                  <a:srgbClr val="404040"/>
                </a:solidFill>
                <a:latin typeface="Arial"/>
                <a:ea typeface="Arial"/>
                <a:cs typeface="Arial"/>
                <a:sym typeface="Arial"/>
              </a:rPr>
              <a:t>Financial Assistance – Camperships</a:t>
            </a:r>
            <a:endParaRPr b="0"/>
          </a:p>
          <a:p>
            <a:pPr indent="0" lvl="0" marL="0" rtl="0" algn="l">
              <a:lnSpc>
                <a:spcPct val="90000"/>
              </a:lnSpc>
              <a:spcBef>
                <a:spcPts val="1400"/>
              </a:spcBef>
              <a:spcAft>
                <a:spcPts val="0"/>
              </a:spcAft>
              <a:buClr>
                <a:srgbClr val="9BA8B7"/>
              </a:buClr>
              <a:buSzPts val="1800"/>
              <a:buNone/>
            </a:pPr>
            <a:r>
              <a:rPr b="0" i="0" lang="en-US" sz="1800" u="none" strike="noStrike">
                <a:solidFill>
                  <a:srgbClr val="9BA8B7"/>
                </a:solidFill>
                <a:latin typeface="Arial"/>
                <a:ea typeface="Arial"/>
                <a:cs typeface="Arial"/>
                <a:sym typeface="Arial"/>
              </a:rPr>
              <a:t>- </a:t>
            </a:r>
            <a:r>
              <a:rPr b="0" i="0" lang="en-US" sz="1800" u="none" strike="noStrike">
                <a:solidFill>
                  <a:srgbClr val="404040"/>
                </a:solidFill>
                <a:latin typeface="Arial"/>
                <a:ea typeface="Arial"/>
                <a:cs typeface="Arial"/>
                <a:sym typeface="Arial"/>
              </a:rPr>
              <a:t>Can cover up to 50% of camp fee</a:t>
            </a:r>
            <a:endParaRPr b="0"/>
          </a:p>
          <a:p>
            <a:pPr indent="0" lvl="0" marL="0" rtl="0" algn="l">
              <a:lnSpc>
                <a:spcPct val="90000"/>
              </a:lnSpc>
              <a:spcBef>
                <a:spcPts val="1400"/>
              </a:spcBef>
              <a:spcAft>
                <a:spcPts val="0"/>
              </a:spcAft>
              <a:buClr>
                <a:srgbClr val="9BA8B7"/>
              </a:buClr>
              <a:buSzPts val="1800"/>
              <a:buNone/>
            </a:pPr>
            <a:r>
              <a:rPr b="0" i="0" lang="en-US" sz="1800" u="none" strike="noStrike">
                <a:solidFill>
                  <a:srgbClr val="9BA8B7"/>
                </a:solidFill>
                <a:latin typeface="Arial"/>
                <a:ea typeface="Arial"/>
                <a:cs typeface="Arial"/>
                <a:sym typeface="Arial"/>
              </a:rPr>
              <a:t>- </a:t>
            </a:r>
            <a:r>
              <a:rPr b="0" i="0" lang="en-US" sz="1800" u="none" strike="noStrike">
                <a:solidFill>
                  <a:srgbClr val="404040"/>
                </a:solidFill>
                <a:latin typeface="Arial"/>
                <a:ea typeface="Arial"/>
                <a:cs typeface="Arial"/>
                <a:sym typeface="Arial"/>
              </a:rPr>
              <a:t>Online form linked to registration</a:t>
            </a:r>
            <a:endParaRPr b="0"/>
          </a:p>
          <a:p>
            <a:pPr indent="0" lvl="0" marL="0" rtl="0" algn="l">
              <a:lnSpc>
                <a:spcPct val="90000"/>
              </a:lnSpc>
              <a:spcBef>
                <a:spcPts val="1200"/>
              </a:spcBef>
              <a:spcAft>
                <a:spcPts val="0"/>
              </a:spcAft>
              <a:buClr>
                <a:srgbClr val="9BA8B7"/>
              </a:buClr>
              <a:buSzPts val="1800"/>
              <a:buNone/>
            </a:pPr>
            <a:r>
              <a:rPr b="0" i="0" lang="en-US" sz="1800" u="none" strike="noStrike">
                <a:solidFill>
                  <a:srgbClr val="9BA8B7"/>
                </a:solidFill>
                <a:latin typeface="Arial"/>
                <a:ea typeface="Arial"/>
                <a:cs typeface="Arial"/>
                <a:sym typeface="Arial"/>
              </a:rPr>
              <a:t>- </a:t>
            </a:r>
            <a:r>
              <a:rPr b="0" i="0" lang="en-US" sz="1800" u="none" strike="noStrike">
                <a:solidFill>
                  <a:srgbClr val="404040"/>
                </a:solidFill>
                <a:latin typeface="Arial"/>
                <a:ea typeface="Arial"/>
                <a:cs typeface="Arial"/>
                <a:sym typeface="Arial"/>
              </a:rPr>
              <a:t>Applications due by May 1</a:t>
            </a:r>
            <a:r>
              <a:rPr b="0" baseline="30000" i="0" lang="en-US" sz="1800" u="none" strike="noStrike">
                <a:solidFill>
                  <a:srgbClr val="404040"/>
                </a:solidFill>
                <a:latin typeface="Arial"/>
                <a:ea typeface="Arial"/>
                <a:cs typeface="Arial"/>
                <a:sym typeface="Arial"/>
              </a:rPr>
              <a:t>st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Timeline&#10;&#10;Description automatically generated" id="229" name="Google Shape;229;p9"/>
          <p:cNvPicPr preferRelativeResize="0"/>
          <p:nvPr/>
        </p:nvPicPr>
        <p:blipFill rotWithShape="1">
          <a:blip r:embed="rId3">
            <a:alphaModFix/>
          </a:blip>
          <a:srcRect b="0" l="0" r="0" t="0"/>
          <a:stretch/>
        </p:blipFill>
        <p:spPr>
          <a:xfrm>
            <a:off x="1879600" y="266700"/>
            <a:ext cx="8432800" cy="6324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2022-11-19T19:43:40Z</dcterms:created>
  <dc:creator>Suzie Voss</dc:creator>
</cp:coreProperties>
</file>