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8" r:id="rId2"/>
  </p:sldMasterIdLst>
  <p:notesMasterIdLst>
    <p:notesMasterId r:id="rId14"/>
  </p:notesMasterIdLst>
  <p:sldIdLst>
    <p:sldId id="359" r:id="rId3"/>
    <p:sldId id="261" r:id="rId4"/>
    <p:sldId id="263" r:id="rId5"/>
    <p:sldId id="269" r:id="rId6"/>
    <p:sldId id="260" r:id="rId7"/>
    <p:sldId id="258" r:id="rId8"/>
    <p:sldId id="356" r:id="rId9"/>
    <p:sldId id="355" r:id="rId10"/>
    <p:sldId id="340" r:id="rId11"/>
    <p:sldId id="341" r:id="rId12"/>
    <p:sldId id="335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9923144A-0C61-4804-B6BA-474D7A1BF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7E83B3A3-3D36-4C83-A167-1C70A698C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CC9D-F3C1-4BE6-B94C-67A33E55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114EE-3E1D-409E-B0F8-AA9BE3B94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14F3-6018-4902-903B-C947AE59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EC21D-62A2-4487-8ABD-4A10A362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EF30-D5B0-4BA0-91F5-B5CB37E5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7AFE9C2-42E1-4DE7-90D4-D846F8A64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79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B215-84F8-4F74-92E5-FE9A6366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559AD-619D-4F2C-84BF-9836B3561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49A3-9A4F-40D5-8F73-02858690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63F2-51BD-495A-9259-674B2378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BE96-7E9D-4757-9006-7C3B802F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field with trees and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5FD39CF-6D25-466F-97AC-82B387A58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724A-C707-47DF-BAD2-D7D50E2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880D2-9B9F-4448-AAD9-51F57A4E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70284-B65F-4935-A1D1-2067B8E9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048A-5DCC-4A21-9004-43C20D8B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520F-5B52-419C-8F5B-4DEC4164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field with trees and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26A624E-0E2E-47D8-A26E-6CCEC5E90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BC8B-CF37-43F0-9FCF-9E5FA395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3E87-0C2C-44FA-8D21-E4F46A59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CAD5E-1A59-456B-827B-A0305EE8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76543-D72A-44C1-8616-00182FB9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7103-7488-45AF-BA82-0F4CCF58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D3529-0DF3-4FE9-9D62-A860CE0C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051CEA-3CB2-4D91-B666-1A0008B95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4514B-034F-4B2C-8582-592096CC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71163-DAE4-47F5-90A7-714E9B0E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E41B-26B7-4DFE-9601-54DBA4A2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5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4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0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5" descr="Pictur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3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21623-B08D-4033-B8F0-244C9A11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342BF-2422-45A8-8F94-5F2C52F6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821A-9962-400C-A192-8118DD602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90F5-39E5-441C-A1F0-510332315DB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6C6F9-D5FD-40DE-9779-C7358C053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E70C-163C-4B00-A6D8-92D236715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2D885-4890-4402-AD90-C6BAAB0798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Pictur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Picture 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3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inaboone@gmail.com" TargetMode="External"/><Relationship Id="rId2" Type="http://schemas.openxmlformats.org/officeDocument/2006/relationships/hyperlink" Target="mailto:sophia.bright@gmail.co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9F5D4-264A-47EB-0406-7BAF4843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8B70-034A-4EDA-2033-3651D5796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10794"/>
            <a:ext cx="9144000" cy="1194812"/>
          </a:xfrm>
        </p:spPr>
        <p:txBody>
          <a:bodyPr/>
          <a:lstStyle/>
          <a:p>
            <a:r>
              <a:rPr lang="en-US" b="1" dirty="0"/>
              <a:t>Boone Trails Roundtable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59298-AF54-26C6-33EF-B3CDB4A5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790" y="2125049"/>
            <a:ext cx="2408419" cy="461599"/>
          </a:xfrm>
        </p:spPr>
        <p:txBody>
          <a:bodyPr/>
          <a:lstStyle/>
          <a:p>
            <a:r>
              <a:rPr lang="en-US" b="1" dirty="0"/>
              <a:t>March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289FA-4F38-2298-95D9-67C6C1CCD989}"/>
              </a:ext>
            </a:extLst>
          </p:cNvPr>
          <p:cNvSpPr txBox="1"/>
          <p:nvPr/>
        </p:nvSpPr>
        <p:spPr>
          <a:xfrm>
            <a:off x="2602042" y="3406091"/>
            <a:ext cx="698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80"/>
                </a:highlight>
              </a:rPr>
              <a:t>Special Guests: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80"/>
                </a:highlight>
              </a:rPr>
              <a:t>Pack 530</a:t>
            </a:r>
          </a:p>
        </p:txBody>
      </p:sp>
    </p:spTree>
    <p:extLst>
      <p:ext uri="{BB962C8B-B14F-4D97-AF65-F5344CB8AC3E}">
        <p14:creationId xmlns:p14="http://schemas.microsoft.com/office/powerpoint/2010/main" val="27799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F728-C32F-D282-D27B-5492BEF8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STEM ACTIVITIES</a:t>
            </a:r>
            <a:br>
              <a:rPr lang="en-US" sz="2700" dirty="0"/>
            </a:br>
            <a:r>
              <a:rPr lang="en-US" sz="2700" dirty="0"/>
              <a:t> Niki Boone, District STEM Chair</a:t>
            </a:r>
            <a:br>
              <a:rPr lang="en-US" sz="4400" dirty="0"/>
            </a:br>
            <a:r>
              <a:rPr lang="en-US" sz="2700" dirty="0"/>
              <a:t>March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54F0B-DFAA-DA9E-12DB-7403BBB98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890" marR="0" lvl="0" indent="-15389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3890" marR="0" lvl="0" indent="-15389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endParaRPr lang="en-US" sz="1800" b="1" dirty="0"/>
          </a:p>
          <a:p>
            <a:pPr marL="153890" marR="0" lvl="0" indent="-15389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3890" marR="0" lvl="0" indent="-15389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STEM Resources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7365" marR="0" lvl="1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Supernova Mentor and Nova Counselor Training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Training can be done virtually or in person and takes no more than 1 hour for BOTH the Supernova Mentor and Nova Counselor programs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training does not expire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Youth Protection Training and Merit Badge Counselor training must also be completed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0" marR="0" lvl="2" indent="-135787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sophia.bright@gmail.com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if you are interested</a:t>
            </a:r>
          </a:p>
          <a:p>
            <a:pPr marL="678940" marR="0" lvl="2" indent="-135787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Incoming STEM contact information:</a:t>
            </a:r>
          </a:p>
          <a:p>
            <a:pPr marL="137160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/>
              </a:rPr>
              <a:t>nikolinaboone@gmail.com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314-616-3074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1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9CF6B-6605-9CF3-39EA-962BA02C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FF9F-E3C8-ED46-B3AE-EF8F8ADB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Friends of Scouting</a:t>
            </a:r>
            <a:br>
              <a:rPr lang="en-US" b="1" dirty="0"/>
            </a:br>
            <a:r>
              <a:rPr lang="en-US" sz="2400" b="1" dirty="0"/>
              <a:t>Tonya Brown,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4A4-3B90-2649-B314-CCD9AC5A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7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Did you know: our Friends of Scouting gifts last year supported:</a:t>
            </a:r>
          </a:p>
          <a:p>
            <a:pPr lvl="1"/>
            <a:r>
              <a:rPr lang="en-US" sz="7000" b="1" dirty="0">
                <a:solidFill>
                  <a:srgbClr val="202020"/>
                </a:solidFill>
                <a:ea typeface="Times New Roman" panose="02020603050405020304" pitchFamily="18" charset="0"/>
              </a:rPr>
              <a:t>$115,000 </a:t>
            </a:r>
            <a:r>
              <a:rPr lang="en-US" sz="7000" dirty="0">
                <a:solidFill>
                  <a:srgbClr val="202020"/>
                </a:solidFill>
                <a:ea typeface="Times New Roman" panose="02020603050405020304" pitchFamily="18" charset="0"/>
              </a:rPr>
              <a:t>in camperships,</a:t>
            </a:r>
          </a:p>
          <a:p>
            <a:pPr lvl="1"/>
            <a:r>
              <a:rPr lang="en-US" sz="7000" b="1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$37,520 </a:t>
            </a:r>
            <a:r>
              <a:rPr lang="en-US" sz="7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in new scout registrations this past fall, and</a:t>
            </a:r>
          </a:p>
          <a:p>
            <a:pPr lvl="1"/>
            <a:r>
              <a:rPr lang="en-US" sz="7000" b="1" dirty="0">
                <a:solidFill>
                  <a:srgbClr val="202020"/>
                </a:solidFill>
                <a:ea typeface="Times New Roman" panose="02020603050405020304" pitchFamily="18" charset="0"/>
              </a:rPr>
              <a:t>$200,000+ </a:t>
            </a:r>
            <a:r>
              <a:rPr lang="en-US" sz="7000" dirty="0">
                <a:solidFill>
                  <a:srgbClr val="202020"/>
                </a:solidFill>
                <a:ea typeface="Times New Roman" panose="02020603050405020304" pitchFamily="18" charset="0"/>
              </a:rPr>
              <a:t>to fully fund urban and rural scouting programs</a:t>
            </a:r>
          </a:p>
          <a:p>
            <a:pPr marL="457200" lvl="1" indent="0">
              <a:buNone/>
            </a:pPr>
            <a:endParaRPr lang="en-US" sz="51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All that support and impact starts with inviting families to make a gift and invest in young people.  </a:t>
            </a:r>
          </a:p>
          <a:p>
            <a:r>
              <a:rPr lang="en-US" sz="6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Still need presentation dates for Packs 3391, 3918, 3931, 3957; and Troops 389, 813, 856, 957, 990</a:t>
            </a:r>
          </a:p>
          <a:p>
            <a:pPr marL="0" indent="0">
              <a:buNone/>
            </a:pPr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rgbClr val="202020"/>
                </a:solidFill>
                <a:ea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AAB5-47B8-BA2A-8A0C-32216A8B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8A8-5B58-1D8E-EB32-1F7D3F49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Friends of Scouting</a:t>
            </a:r>
            <a:br>
              <a:rPr lang="en-US" b="1" dirty="0"/>
            </a:br>
            <a:r>
              <a:rPr lang="en-US" sz="2400" b="1" dirty="0"/>
              <a:t>Tonya Brown,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021C-9CDC-A863-6789-07F2804E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Thank you </a:t>
            </a:r>
            <a:r>
              <a:rPr lang="en-US" sz="48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to everyone participating, and special thanks to the units below for achieving their fundraising goals already!</a:t>
            </a:r>
          </a:p>
          <a:p>
            <a:pPr lvl="1"/>
            <a:r>
              <a:rPr lang="en-US" sz="4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Troop 857</a:t>
            </a:r>
          </a:p>
          <a:p>
            <a:pPr lvl="1"/>
            <a:r>
              <a:rPr lang="en-US" sz="4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Troop 911G</a:t>
            </a:r>
          </a:p>
          <a:p>
            <a:pPr lvl="1"/>
            <a:r>
              <a:rPr lang="en-US" sz="40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Troop 975G</a:t>
            </a:r>
          </a:p>
          <a:p>
            <a:pPr marL="0" indent="0">
              <a:buNone/>
            </a:pPr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rgbClr val="202020"/>
                </a:solidFill>
                <a:ea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1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4CC6-3AD6-429E-B682-9F503F36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District Pine Wood Derby</a:t>
            </a:r>
            <a:br>
              <a:rPr lang="en-US" b="1" dirty="0"/>
            </a:br>
            <a:r>
              <a:rPr lang="en-US" sz="2400" b="1" dirty="0"/>
              <a:t>Patrick Lepski, Activities Chair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6381-50D6-49A6-B5E1-BC5F1E3C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679"/>
            <a:ext cx="10515600" cy="3684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FiraSans-Book"/>
              </a:rPr>
              <a:t>The District Pinewood Derby in schedule for Saturday, March 9 at the </a:t>
            </a:r>
            <a:r>
              <a:rPr lang="en-US" b="1" u="sng" dirty="0"/>
              <a:t>Wentzville Christian Church, 1507 Highway Z, Wentzville, MO 63385</a:t>
            </a:r>
            <a:r>
              <a:rPr lang="en-US" b="1" dirty="0"/>
              <a:t> </a:t>
            </a:r>
            <a:r>
              <a:rPr lang="en-US" dirty="0"/>
              <a:t>from 9:00 a.m. until noon.  Races begin at 10:00 a.m.  Get there early!</a:t>
            </a:r>
          </a:p>
          <a:p>
            <a:endParaRPr lang="en-US" b="1" u="sng" dirty="0"/>
          </a:p>
          <a:p>
            <a:r>
              <a:rPr lang="en-US" dirty="0"/>
              <a:t>Sponsored by Pack 993 and Tim Frazee.</a:t>
            </a:r>
          </a:p>
        </p:txBody>
      </p:sp>
      <p:pic>
        <p:nvPicPr>
          <p:cNvPr id="4098" name="Picture 2" descr="PINEWOOD DERBY OVAL BOY SCOUT STICKER - ProSportStickers.com">
            <a:extLst>
              <a:ext uri="{FF2B5EF4-FFF2-40B4-BE49-F238E27FC236}">
                <a16:creationId xmlns:a16="http://schemas.microsoft.com/office/drawing/2014/main" id="{4664B719-A164-0A2A-FFD6-19FE3BD9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7" y="289633"/>
            <a:ext cx="2893335" cy="19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A80A0-998E-F42B-DE2E-032E1EDC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513" y="3807550"/>
            <a:ext cx="2760817" cy="2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1B0D-8E49-42D8-A421-44A293E5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Springtime Fundraiser: Camp Cards</a:t>
            </a:r>
            <a:br>
              <a:rPr lang="en-US" b="1" dirty="0"/>
            </a:br>
            <a:r>
              <a:rPr lang="en-US" sz="2400" b="1" i="1" dirty="0"/>
              <a:t>Help ensure every Scout earns his/her way to camp this summer!!</a:t>
            </a:r>
            <a:br>
              <a:rPr lang="en-US" b="1" dirty="0"/>
            </a:br>
            <a:r>
              <a:rPr lang="en-US" sz="2400" b="1" dirty="0"/>
              <a:t>Marion Hamilton, Troop 30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CEB5-A4B8-408F-9E18-7BDCC5A3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Camp Card Fundraiser</a:t>
            </a:r>
          </a:p>
          <a:p>
            <a:pPr lvl="1"/>
            <a:r>
              <a:rPr lang="en-US" dirty="0"/>
              <a:t>March-May</a:t>
            </a:r>
          </a:p>
          <a:p>
            <a:pPr lvl="2"/>
            <a:r>
              <a:rPr lang="en-US" i="1" dirty="0"/>
              <a:t>Cards should be available at 3/5 Roundtable</a:t>
            </a:r>
          </a:p>
          <a:p>
            <a:pPr lvl="1"/>
            <a:r>
              <a:rPr lang="en-US" dirty="0"/>
              <a:t>$5 card</a:t>
            </a:r>
          </a:p>
          <a:p>
            <a:pPr lvl="1"/>
            <a:r>
              <a:rPr lang="en-US" dirty="0"/>
              <a:t>50% commission</a:t>
            </a:r>
          </a:p>
          <a:p>
            <a:pPr lvl="1"/>
            <a:r>
              <a:rPr lang="en-US" dirty="0"/>
              <a:t>No risk sale</a:t>
            </a:r>
          </a:p>
          <a:p>
            <a:pPr lvl="1"/>
            <a:r>
              <a:rPr lang="en-US" dirty="0"/>
              <a:t>Payment + cards due 5/26</a:t>
            </a:r>
          </a:p>
          <a:p>
            <a:pPr lvl="1"/>
            <a:r>
              <a:rPr lang="en-US" dirty="0"/>
              <a:t>Sign </a:t>
            </a:r>
            <a:r>
              <a:rPr lang="en-US"/>
              <a:t>up: stlbsa</a:t>
            </a:r>
            <a:r>
              <a:rPr lang="en-US" dirty="0"/>
              <a:t>.org/camp-cards/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383AC6AA-1315-769D-D34C-D18A9B00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90688"/>
            <a:ext cx="54864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456381-50D6-49A6-B5E1-BC5F1E3C95CE}"/>
              </a:ext>
            </a:extLst>
          </p:cNvPr>
          <p:cNvSpPr>
            <a:spLocks noGrp="1"/>
          </p:cNvSpPr>
          <p:nvPr/>
        </p:nvSpPr>
        <p:spPr>
          <a:xfrm>
            <a:off x="3560064" y="1889469"/>
            <a:ext cx="5071872" cy="246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April 26 – 28, 2024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Camp Warren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Levis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28" name="Picture 4" descr="Tent Camping &amp;amp; Survival Skills | Clipart Panda - Free Clipart Images | Tent  camping, Clip art, Tent">
            <a:extLst>
              <a:ext uri="{FF2B5EF4-FFF2-40B4-BE49-F238E27FC236}">
                <a16:creationId xmlns:a16="http://schemas.microsoft.com/office/drawing/2014/main" id="{63458CD1-BA9B-432D-81C3-EAF56DA6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368"/>
            <a:ext cx="4379976" cy="31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DD4CC6-3AD6-429E-B682-9F503F3674C2}"/>
              </a:ext>
            </a:extLst>
          </p:cNvPr>
          <p:cNvSpPr>
            <a:spLocks noGrp="1"/>
          </p:cNvSpPr>
          <p:nvPr/>
        </p:nvSpPr>
        <p:spPr>
          <a:xfrm>
            <a:off x="838200" y="244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 pitchFamily="34" charset="0"/>
              </a:rPr>
              <a:t>Spring Camporee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John Grogan, Campmaster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FB39E4-984E-8044-F856-A3470F27D88F}"/>
              </a:ext>
            </a:extLst>
          </p:cNvPr>
          <p:cNvSpPr>
            <a:spLocks noGrp="1"/>
          </p:cNvSpPr>
          <p:nvPr/>
        </p:nvSpPr>
        <p:spPr>
          <a:xfrm>
            <a:off x="2546694" y="4353710"/>
            <a:ext cx="9477828" cy="729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Theme: “Scouting in the 1940s”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560F5-47AE-895B-A04B-0A2441020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346" y="1143355"/>
            <a:ext cx="2844865" cy="256107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648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Training</a:t>
            </a:r>
            <a:br>
              <a:rPr lang="en-US" dirty="0"/>
            </a:br>
            <a:r>
              <a:rPr lang="en-US" sz="2400" dirty="0"/>
              <a:t>T.J. Foley ©314-974-0852</a:t>
            </a:r>
            <a:br>
              <a:rPr lang="en-US" sz="2400" dirty="0"/>
            </a:br>
            <a:r>
              <a:rPr lang="en-US" sz="2400" dirty="0"/>
              <a:t>tjfoley9540@mail.com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Training – YPT 61.67%</a:t>
            </a:r>
          </a:p>
          <a:p>
            <a:pPr marL="0" indent="0" algn="ctr">
              <a:buNone/>
            </a:pPr>
            <a:r>
              <a:rPr lang="en-US" dirty="0"/>
              <a:t>Direct Contact Leaders – 55.98%</a:t>
            </a:r>
          </a:p>
          <a:p>
            <a:pPr marL="0" indent="0" algn="ctr">
              <a:buNone/>
            </a:pPr>
            <a:r>
              <a:rPr lang="en-US" dirty="0"/>
              <a:t>Up Coming Training Events</a:t>
            </a:r>
          </a:p>
          <a:p>
            <a:pPr marL="0" indent="0" algn="ctr">
              <a:buNone/>
            </a:pPr>
            <a:r>
              <a:rPr lang="en-US" dirty="0"/>
              <a:t>BALOO – April 20-21/S-F Scout Ranch(Famous Eagle)</a:t>
            </a:r>
          </a:p>
          <a:p>
            <a:pPr marL="0" indent="0" algn="ctr">
              <a:buNone/>
            </a:pPr>
            <a:r>
              <a:rPr lang="en-US" dirty="0"/>
              <a:t>May 4-5/Camp Warren Levis</a:t>
            </a:r>
          </a:p>
          <a:p>
            <a:pPr marL="0" indent="0" algn="ctr">
              <a:buNone/>
            </a:pPr>
            <a:r>
              <a:rPr lang="en-US" dirty="0"/>
              <a:t>Intro to Outdoor Leaders Skills – May 3-5/Beaumont </a:t>
            </a:r>
          </a:p>
          <a:p>
            <a:pPr marL="0" indent="0" algn="ctr">
              <a:buNone/>
            </a:pPr>
            <a:r>
              <a:rPr lang="en-US" dirty="0"/>
              <a:t>Wood Badge – May 17-19 &amp; </a:t>
            </a:r>
            <a:r>
              <a:rPr lang="en-US"/>
              <a:t>June 1-2/Beaumont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8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5000">
        <p:random/>
      </p:transition>
    </mc:Choice>
    <mc:Fallback>
      <p:transition spd="slow" advTm="13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7A84-2822-A9DB-9A7A-DD35CDCA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Powder Horn – Walter </a:t>
            </a:r>
            <a:r>
              <a:rPr lang="en-US" dirty="0" err="1"/>
              <a:t>Schnurr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AB4D-8113-9455-5600-44BBC69C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357"/>
            <a:ext cx="10515600" cy="383849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1: Swift High Adventure Base (Optional)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|Friday, April 12th, 6:00 PM through Sunday, April 14th, 2:00 PM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2: Beaumont Scout Reservation (Required to earn award)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Friday, May 3rd, 6:00 PM through Sunday, May 5th, 2:00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5000">
        <p:random/>
      </p:transition>
    </mc:Choice>
    <mc:Fallback>
      <p:transition spd="slow" advTm="13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5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4"/>
              <a:buFont typeface="Calibri"/>
              <a:buNone/>
            </a:pPr>
            <a:r>
              <a:rPr lang="en-US" sz="2904" dirty="0"/>
              <a:t>STEM ACTIVITIES</a:t>
            </a:r>
            <a:endParaRPr sz="1584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4"/>
              <a:buFont typeface="Calibri"/>
              <a:buNone/>
            </a:pPr>
            <a:r>
              <a:rPr lang="en-US" sz="2400" dirty="0"/>
              <a:t>Niki Boone, District STEM Chair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Carlito"/>
              <a:buNone/>
            </a:pPr>
            <a:r>
              <a:rPr lang="en-US" sz="2400" dirty="0"/>
              <a:t>March 2024</a:t>
            </a:r>
            <a:endParaRPr sz="2400"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87393" y="2278505"/>
            <a:ext cx="5421680" cy="35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b="1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US" sz="16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US" sz="2400" b="1" dirty="0"/>
          </a:p>
          <a:p>
            <a:pPr marL="162965" lvl="0" indent="-162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2400" b="1" dirty="0"/>
              <a:t>Upcoming STEM University:</a:t>
            </a:r>
            <a:endParaRPr sz="2400" dirty="0"/>
          </a:p>
          <a:p>
            <a:pPr marL="377463" lvl="1" indent="-125818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2400" dirty="0"/>
              <a:t>Lake Land College - March 16th</a:t>
            </a:r>
            <a:endParaRPr sz="2400" dirty="0"/>
          </a:p>
          <a:p>
            <a:pPr marL="9144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3333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CAMPS Cub Scout (Twilight):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Boone Trails STEM week June 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 NOVA! July 15-18@Beaumont Scout Ranch</a:t>
            </a:r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dirty="0"/>
              <a:t>	</a:t>
            </a:r>
            <a:endParaRPr sz="1800" dirty="0">
              <a:solidFill>
                <a:srgbClr val="333333"/>
              </a:solidFill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6182929" y="1616934"/>
            <a:ext cx="6182927" cy="424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SUMMER CAMPS Scouts BSA/Venturing:</a:t>
            </a:r>
          </a:p>
          <a:p>
            <a:pPr marL="142595" marR="0" lvl="0" indent="-4099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STEM Camp/Skilled Trades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July 14th - July 20th @ Beaumont Scout 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STEM 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CAMPus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EIU &amp; SEMO: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June 2-5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UMSL: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June 5-8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26350" y="6170672"/>
            <a:ext cx="12244700" cy="710503"/>
          </a:xfrm>
          <a:prstGeom prst="rect">
            <a:avLst/>
          </a:prstGeom>
          <a:gradFill>
            <a:gsLst>
              <a:gs pos="0">
                <a:srgbClr val="73FDFF">
                  <a:alpha val="71372"/>
                </a:srgbClr>
              </a:gs>
              <a:gs pos="100000">
                <a:srgbClr val="B7D6A3"/>
              </a:gs>
            </a:gsLst>
            <a:lin ang="5400000" scaled="0"/>
          </a:gradFill>
          <a:ln>
            <a:noFill/>
          </a:ln>
          <a:effectLst>
            <a:outerShdw blurRad="863600" dist="635000" rotWithShape="0">
              <a:srgbClr val="000000">
                <a:alpha val="9647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4572021" y="6375371"/>
            <a:ext cx="3047958" cy="30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Thanks for your continued support!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ne Trails Template  -  Compatibility Mode" id="{C5877FAB-A7FA-404F-B051-26057A1D2D76}" vid="{7FE46255-5BBF-471F-B9E6-2F26F17042D4}"/>
    </a:ext>
  </a:extLst>
</a:theme>
</file>

<file path=ppt/theme/theme2.xml><?xml version="1.0" encoding="utf-8"?>
<a:theme xmlns:a="http://schemas.openxmlformats.org/drawingml/2006/main" name="1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Boone Trails Template</Template>
  <TotalTime>6050</TotalTime>
  <Words>592</Words>
  <Application>Microsoft Office PowerPoint</Application>
  <PresentationFormat>Widescreen</PresentationFormat>
  <Paragraphs>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Carlito</vt:lpstr>
      <vt:lpstr>FiraSans-Book</vt:lpstr>
      <vt:lpstr>Times New Roman</vt:lpstr>
      <vt:lpstr>Custom Design</vt:lpstr>
      <vt:lpstr>1_Custom Design</vt:lpstr>
      <vt:lpstr>Boone Trails Roundtable </vt:lpstr>
      <vt:lpstr>Friends of Scouting Tonya Brown, Chair</vt:lpstr>
      <vt:lpstr>Friends of Scouting Tonya Brown, Chair</vt:lpstr>
      <vt:lpstr>District Pine Wood Derby Patrick Lepski, Activities Chair</vt:lpstr>
      <vt:lpstr>Springtime Fundraiser: Camp Cards Help ensure every Scout earns his/her way to camp this summer!! Marion Hamilton, Troop 30</vt:lpstr>
      <vt:lpstr>PowerPoint Presentation</vt:lpstr>
      <vt:lpstr>Training T.J. Foley ©314-974-0852 tjfoley9540@mail.com</vt:lpstr>
      <vt:lpstr>Powder Horn – Walter Schnurr</vt:lpstr>
      <vt:lpstr>STEM ACTIVITIES Niki Boone, District STEM Chair March 2024</vt:lpstr>
      <vt:lpstr>STEM ACTIVITIES  Niki Boone, District STEM Chair March 2024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Boone Trails Roundtable</dc:title>
  <dc:subject/>
  <dc:creator>Laura Enge</dc:creator>
  <cp:keywords/>
  <dc:description/>
  <cp:lastModifiedBy>devin holroyd</cp:lastModifiedBy>
  <cp:revision>69</cp:revision>
  <dcterms:created xsi:type="dcterms:W3CDTF">2021-10-21T13:54:35Z</dcterms:created>
  <dcterms:modified xsi:type="dcterms:W3CDTF">2024-03-05T00:46:39Z</dcterms:modified>
  <cp:category/>
</cp:coreProperties>
</file>