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56" r:id="rId3"/>
    <p:sldMasterId id="2147483674" r:id="rId4"/>
  </p:sldMasterIdLst>
  <p:notesMasterIdLst>
    <p:notesMasterId r:id="rId21"/>
  </p:notesMasterIdLst>
  <p:sldIdLst>
    <p:sldId id="277" r:id="rId5"/>
    <p:sldId id="278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93" r:id="rId15"/>
    <p:sldId id="288" r:id="rId16"/>
    <p:sldId id="304" r:id="rId17"/>
    <p:sldId id="302" r:id="rId18"/>
    <p:sldId id="305" r:id="rId19"/>
    <p:sldId id="306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343" autoAdjust="0"/>
  </p:normalViewPr>
  <p:slideViewPr>
    <p:cSldViewPr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D8752-C79A-5F49-B14D-502F35FABE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44C90-5088-5345-92A5-653DB91E60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158F8C-2E8F-D840-9DFA-E14826435065}" type="datetimeFigureOut">
              <a:rPr lang="en-US" altLang="en-US"/>
              <a:pPr>
                <a:defRPr/>
              </a:pPr>
              <a:t>1/15/21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7D239A-C3A1-8C49-B058-52886E118F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AC92A0-BF39-F941-835D-01596BD2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4C-B1EA-364F-BF2B-287248701C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EB189-2874-F94E-86F5-3C77BC000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A6C312-FA9A-024A-9670-DDE15BBE41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37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194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7957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0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1809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DL_4K.png">
            <a:extLst>
              <a:ext uri="{FF2B5EF4-FFF2-40B4-BE49-F238E27FC236}">
                <a16:creationId xmlns:a16="http://schemas.microsoft.com/office/drawing/2014/main" id="{75785F21-5AA3-4A4E-886F-091E19D45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E5B8-40D3-5846-99DA-EC0A39B9E6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BOY SCOUTS OF AMERICA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AB35-E7E3-CA4B-B3A8-0CEFCD7BD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01EB5C9-CE91-574C-A690-FD5159FD3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5E8CB-8D21-3D44-8982-1495E202F01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81A0B4D-5E23-9749-8A39-5736BDD14D85}" type="datetime1">
              <a:rPr lang="en-US" altLang="en-US"/>
              <a:pPr>
                <a:defRPr/>
              </a:pPr>
              <a:t>1/15/21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8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DL_4K.png">
            <a:extLst>
              <a:ext uri="{FF2B5EF4-FFF2-40B4-BE49-F238E27FC236}">
                <a16:creationId xmlns:a16="http://schemas.microsoft.com/office/drawing/2014/main" id="{6DD4CFE0-7266-FA43-9960-6E9440D33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03353FF-8251-054F-83EC-32A4EE78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E632C93-5ADA-2544-855F-22E4EABE021A}" type="datetime1">
              <a:rPr lang="en-US" altLang="en-US"/>
              <a:pPr>
                <a:defRPr/>
              </a:pPr>
              <a:t>1/15/21</a:t>
            </a:fld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37B5F71-55AF-D54A-A273-24821BD3D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BOY SCOUTS OF AMERICA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5FDED25-1ADC-994F-AA4E-D7E4221B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9217F1E-AE3F-0744-AC73-938562C6A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15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2B8B30-8082-4A4C-95F9-1CBFF37C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CF940CD-AB4E-2244-9FA0-962B927471AF}" type="datetime1">
              <a:rPr lang="en-US" altLang="en-US"/>
              <a:pPr>
                <a:defRPr/>
              </a:pPr>
              <a:t>1/15/21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A9EAA-48AD-C646-8932-523B3801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BOY SCOUTS OF AMERICA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DC9F1-E44F-1B4E-BECF-ACA9C29F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914A863-376F-234C-B31A-CB561E643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54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2188ECC-3741-1940-B2C2-23D90F1BE6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A786E-5118-7842-8D4A-4E6D6228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6710494-A7B7-4A48-A7C8-C5549AF5A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StationeryFolio.jpg">
            <a:extLst>
              <a:ext uri="{FF2B5EF4-FFF2-40B4-BE49-F238E27FC236}">
                <a16:creationId xmlns:a16="http://schemas.microsoft.com/office/drawing/2014/main" id="{72C67004-7AED-BF40-B21B-D98FB88A5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rgbClr val="EAEAEA">
                <a:tint val="45000"/>
                <a:satMod val="400000"/>
              </a:srgbClr>
            </a:duotone>
            <a:lum bright="40000" contrast="-100000"/>
          </a:blip>
          <a:srcRect l="85743" t="-3862" b="43000"/>
          <a:stretch>
            <a:fillRect/>
          </a:stretch>
        </p:blipFill>
        <p:spPr>
          <a:xfrm>
            <a:off x="5410200" y="5082915"/>
            <a:ext cx="3743325" cy="17655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BF689-640C-A743-9DFD-FBB200355694}"/>
              </a:ext>
            </a:extLst>
          </p:cNvPr>
          <p:cNvSpPr/>
          <p:nvPr userDrawn="1"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9037EE-50D9-554F-A4C8-17F221AFB82D}"/>
              </a:ext>
            </a:extLst>
          </p:cNvPr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1" name="Picture 12" descr="AnnivGrStandard_Rev.gif">
            <a:extLst>
              <a:ext uri="{FF2B5EF4-FFF2-40B4-BE49-F238E27FC236}">
                <a16:creationId xmlns:a16="http://schemas.microsoft.com/office/drawing/2014/main" id="{F335D96D-BB7E-B641-B3DC-1B192170FF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8100"/>
            <a:ext cx="23907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" descr="Prepared_For_Life_Rev.gif">
            <a:extLst>
              <a:ext uri="{FF2B5EF4-FFF2-40B4-BE49-F238E27FC236}">
                <a16:creationId xmlns:a16="http://schemas.microsoft.com/office/drawing/2014/main" id="{84EB20DC-6EAF-4E4C-887C-AC2DA00B4B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353175"/>
            <a:ext cx="16303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Placeholder 2">
            <a:extLst>
              <a:ext uri="{FF2B5EF4-FFF2-40B4-BE49-F238E27FC236}">
                <a16:creationId xmlns:a16="http://schemas.microsoft.com/office/drawing/2014/main" id="{7BDF828E-B75F-E045-A15F-00363A5B22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StatineryFolio.png">
            <a:extLst>
              <a:ext uri="{FF2B5EF4-FFF2-40B4-BE49-F238E27FC236}">
                <a16:creationId xmlns:a16="http://schemas.microsoft.com/office/drawing/2014/main" id="{7E61973A-B765-E140-9A30-6F23CAC9C6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6002338"/>
            <a:ext cx="927258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83C4CBF6-372D-5F49-AB31-D8ABB704C47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66863" y="274638"/>
            <a:ext cx="7043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9D35B771-399C-2E4A-B3E0-26641E4F47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06503-A6C4-7B48-B7AC-855A3B6DB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25" y="65087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800">
                <a:solidFill>
                  <a:srgbClr val="95B3D7"/>
                </a:solidFill>
                <a:latin typeface="Helvetica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BOY SCOUTS OF AMERICA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455-DF43-E04C-92CD-B47F61341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508750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000" b="1">
                <a:solidFill>
                  <a:srgbClr val="95B3D7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E991837C-D396-0448-94C0-390E31645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9" descr="Prepared_For_Life_4K.png">
            <a:extLst>
              <a:ext uri="{FF2B5EF4-FFF2-40B4-BE49-F238E27FC236}">
                <a16:creationId xmlns:a16="http://schemas.microsoft.com/office/drawing/2014/main" id="{7A7FA742-4A4C-3B4E-843B-4F9BF36227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6224588"/>
            <a:ext cx="1074737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661B7B1-E740-C248-AAA6-C5BF81422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22725" y="6508750"/>
            <a:ext cx="1727200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defTabSz="457200" eaLnBrk="1" hangingPunct="1">
              <a:defRPr sz="800">
                <a:solidFill>
                  <a:srgbClr val="95B3D7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1B572BB1-6082-0141-971F-34E15DD2A1F6}" type="datetime1">
              <a:rPr lang="en-US" altLang="en-US"/>
              <a:pPr>
                <a:defRPr/>
              </a:pPr>
              <a:t>1/15/21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CF0031"/>
          </a:solidFill>
          <a:latin typeface="Helvetica"/>
          <a:ea typeface="ヒラギノ角ゴ Pro W3" pitchFamily="-128" charset="-128"/>
          <a:cs typeface="ヒラギノ角ゴ Pro W3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  <a:cs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  <a:cs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  <a:cs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  <a:cs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pitchFamily="-128" charset="0"/>
          <a:ea typeface="ヒラギノ角ゴ Pro W3" pitchFamily="-12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rgbClr val="005AA3"/>
          </a:solidFill>
          <a:latin typeface="Helvetica"/>
          <a:ea typeface="ヒラギノ角ゴ Pro W3" pitchFamily="-128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5AA3"/>
          </a:solidFill>
          <a:latin typeface="Helvetica"/>
          <a:ea typeface="ヒラギノ角ゴ Pro W3" pitchFamily="-128" charset="-128"/>
          <a:cs typeface="ヒラギノ角ゴ Pro W3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5AA3"/>
          </a:solidFill>
          <a:latin typeface="Helvetica"/>
          <a:ea typeface="ヒラギノ角ゴ Pro W3" pitchFamily="-128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b="1" i="1" kern="1200">
          <a:solidFill>
            <a:srgbClr val="CF0031"/>
          </a:solidFill>
          <a:latin typeface="Helvetica"/>
          <a:ea typeface="ヒラギノ角ゴ Pro W3" pitchFamily="-128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i="1" kern="1200">
          <a:solidFill>
            <a:srgbClr val="005AA3"/>
          </a:solidFill>
          <a:latin typeface="Helvetica"/>
          <a:ea typeface="ヒラギノ角ゴ Pro W3" pitchFamily="-128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opbox.com/s/nt9uk2jlqjnhi2d/BSA%20Friends%20of%20Scouting%202021%20v10.mp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lbsa.org/wp-content/uploads/2020/08/2021-FOS-incentives.pdf" TargetMode="External"/><Relationship Id="rId2" Type="http://schemas.openxmlformats.org/officeDocument/2006/relationships/hyperlink" Target="https://stlbsa.org/wp-content/uploads/2020/08/2021-Family-FOS-Brochure_STL-MO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lbsa.org/wp-content/uploads/2020/08/2021-FFOS-Mobile-Giving-information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4takO90GvI?feature=oembed" TargetMode="External"/><Relationship Id="rId4" Type="http://schemas.openxmlformats.org/officeDocument/2006/relationships/hyperlink" Target="https://www.youtube.com/watch?v=z4takO90Gv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stlbsa.org/wp-content/uploads/2020/08/2021-Family-FOS-Brochure_STL-MO.pdf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>
            <a:extLst>
              <a:ext uri="{FF2B5EF4-FFF2-40B4-BE49-F238E27FC236}">
                <a16:creationId xmlns:a16="http://schemas.microsoft.com/office/drawing/2014/main" id="{2B8E2451-20C2-5242-BDB6-99E73994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4EFFEB-2C27-544C-BF1D-53AD41A48D4C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9219" name="Picture 5">
            <a:extLst>
              <a:ext uri="{FF2B5EF4-FFF2-40B4-BE49-F238E27FC236}">
                <a16:creationId xmlns:a16="http://schemas.microsoft.com/office/drawing/2014/main" id="{5ADCD704-B28F-F04A-90D8-62C1372A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0213"/>
            <a:ext cx="8534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4FFCF8-3035-654C-B303-55DF3178AF34}"/>
              </a:ext>
            </a:extLst>
          </p:cNvPr>
          <p:cNvSpPr/>
          <p:nvPr/>
        </p:nvSpPr>
        <p:spPr>
          <a:xfrm>
            <a:off x="179388" y="188913"/>
            <a:ext cx="1871662" cy="13684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6">
            <a:extLst>
              <a:ext uri="{FF2B5EF4-FFF2-40B4-BE49-F238E27FC236}">
                <a16:creationId xmlns:a16="http://schemas.microsoft.com/office/drawing/2014/main" id="{2BBAD21B-5059-AB42-BE3B-B4342A3F9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Incentives – Thank You!</a:t>
            </a:r>
          </a:p>
        </p:txBody>
      </p:sp>
      <p:sp>
        <p:nvSpPr>
          <p:cNvPr id="18435" name="Slide Number Placeholder 2">
            <a:extLst>
              <a:ext uri="{FF2B5EF4-FFF2-40B4-BE49-F238E27FC236}">
                <a16:creationId xmlns:a16="http://schemas.microsoft.com/office/drawing/2014/main" id="{E437CF6A-799B-A54B-A225-524B2F4B7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7DD9A0-90DF-3B4F-9D4A-185ED5D8400C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18436" name="Picture 6" descr="Diagram&#10;&#10;Description automatically generated">
            <a:extLst>
              <a:ext uri="{FF2B5EF4-FFF2-40B4-BE49-F238E27FC236}">
                <a16:creationId xmlns:a16="http://schemas.microsoft.com/office/drawing/2014/main" id="{3CCC728D-1CB3-A54B-BC8C-2092DB02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8321" r="55931" b="68900"/>
          <a:stretch>
            <a:fillRect/>
          </a:stretch>
        </p:blipFill>
        <p:spPr bwMode="auto">
          <a:xfrm>
            <a:off x="306388" y="1557338"/>
            <a:ext cx="25209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Diagram&#10;&#10;Description automatically generated">
            <a:extLst>
              <a:ext uri="{FF2B5EF4-FFF2-40B4-BE49-F238E27FC236}">
                <a16:creationId xmlns:a16="http://schemas.microsoft.com/office/drawing/2014/main" id="{FD34A8D1-9F2E-1048-ABDB-3F398895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31100" r="55931" b="46851"/>
          <a:stretch>
            <a:fillRect/>
          </a:stretch>
        </p:blipFill>
        <p:spPr bwMode="auto">
          <a:xfrm>
            <a:off x="320675" y="2538413"/>
            <a:ext cx="251936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Diagram&#10;&#10;Description automatically generated">
            <a:extLst>
              <a:ext uri="{FF2B5EF4-FFF2-40B4-BE49-F238E27FC236}">
                <a16:creationId xmlns:a16="http://schemas.microsoft.com/office/drawing/2014/main" id="{E8758858-E1BD-514A-891C-D7EB80D4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53149" r="55931" b="23750"/>
          <a:stretch>
            <a:fillRect/>
          </a:stretch>
        </p:blipFill>
        <p:spPr bwMode="auto">
          <a:xfrm>
            <a:off x="333375" y="4394200"/>
            <a:ext cx="250666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Diagram&#10;&#10;Description automatically generated">
            <a:extLst>
              <a:ext uri="{FF2B5EF4-FFF2-40B4-BE49-F238E27FC236}">
                <a16:creationId xmlns:a16="http://schemas.microsoft.com/office/drawing/2014/main" id="{AF32ABD8-2553-FD41-B11E-F074625F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76250" r="55933"/>
          <a:stretch>
            <a:fillRect/>
          </a:stretch>
        </p:blipFill>
        <p:spPr bwMode="auto">
          <a:xfrm>
            <a:off x="3325813" y="1343025"/>
            <a:ext cx="2492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4" descr="Diagram&#10;&#10;Description automatically generated">
            <a:extLst>
              <a:ext uri="{FF2B5EF4-FFF2-40B4-BE49-F238E27FC236}">
                <a16:creationId xmlns:a16="http://schemas.microsoft.com/office/drawing/2014/main" id="{29875C5C-C47C-2F42-BA44-F0A687A7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1" t="18500" b="60500"/>
          <a:stretch>
            <a:fillRect/>
          </a:stretch>
        </p:blipFill>
        <p:spPr bwMode="auto">
          <a:xfrm>
            <a:off x="6337300" y="1557338"/>
            <a:ext cx="248602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6" descr="Diagram&#10;&#10;Description automatically generated">
            <a:extLst>
              <a:ext uri="{FF2B5EF4-FFF2-40B4-BE49-F238E27FC236}">
                <a16:creationId xmlns:a16="http://schemas.microsoft.com/office/drawing/2014/main" id="{C25B4953-FC5B-D347-8D65-F5DE047A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1" t="40154" r="1068" b="36433"/>
          <a:stretch>
            <a:fillRect/>
          </a:stretch>
        </p:blipFill>
        <p:spPr bwMode="auto">
          <a:xfrm>
            <a:off x="6310313" y="3482975"/>
            <a:ext cx="242093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8" descr="Diagram&#10;&#10;Description automatically generated">
            <a:extLst>
              <a:ext uri="{FF2B5EF4-FFF2-40B4-BE49-F238E27FC236}">
                <a16:creationId xmlns:a16="http://schemas.microsoft.com/office/drawing/2014/main" id="{27AD8176-8795-E04F-B99C-C3CC35EA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7" t="63429" r="2551"/>
          <a:stretch>
            <a:fillRect/>
          </a:stretch>
        </p:blipFill>
        <p:spPr bwMode="auto">
          <a:xfrm>
            <a:off x="3238500" y="3287713"/>
            <a:ext cx="26479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6">
            <a:extLst>
              <a:ext uri="{FF2B5EF4-FFF2-40B4-BE49-F238E27FC236}">
                <a16:creationId xmlns:a16="http://schemas.microsoft.com/office/drawing/2014/main" id="{23268CBB-4B72-6247-8545-7F442A5E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Unit Goal &amp; Recognition (Ribbon)</a:t>
            </a:r>
          </a:p>
        </p:txBody>
      </p:sp>
      <p:sp>
        <p:nvSpPr>
          <p:cNvPr id="19459" name="Content Placeholder 7">
            <a:extLst>
              <a:ext uri="{FF2B5EF4-FFF2-40B4-BE49-F238E27FC236}">
                <a16:creationId xmlns:a16="http://schemas.microsoft.com/office/drawing/2014/main" id="{3311E9D2-BA2C-1247-9A20-7F80CB36F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Each unit has a fundraising goal.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Units which reach the goal will get Free Rank Advancement patches till 3/31/22 or $75 voucher to use towards any 2021 facility rental at a GSLAC camp (excluding summer camp)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Ribbon for Unit Flag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Individual and unit incentives will be delivered to unit leaders.</a:t>
            </a:r>
            <a:b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</a:br>
            <a:endParaRPr lang="en-US" altLang="en-US">
              <a:latin typeface="Helvetica" pitchFamily="2" charset="0"/>
              <a:ea typeface="ヒラギノ角ゴ Pro W3" panose="020B0300000000000000" pitchFamily="34" charset="-128"/>
            </a:endParaRPr>
          </a:p>
        </p:txBody>
      </p:sp>
      <p:sp>
        <p:nvSpPr>
          <p:cNvPr id="19460" name="Slide Number Placeholder 2">
            <a:extLst>
              <a:ext uri="{FF2B5EF4-FFF2-40B4-BE49-F238E27FC236}">
                <a16:creationId xmlns:a16="http://schemas.microsoft.com/office/drawing/2014/main" id="{5A1796F0-2CAC-D34E-821E-4753CC9F1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691F85-CE2D-8447-8D19-F501B0F568A6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6">
            <a:extLst>
              <a:ext uri="{FF2B5EF4-FFF2-40B4-BE49-F238E27FC236}">
                <a16:creationId xmlns:a16="http://schemas.microsoft.com/office/drawing/2014/main" id="{F2ACE119-48E2-2841-A6C3-6BBC8521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THANK YOU!</a:t>
            </a:r>
          </a:p>
        </p:txBody>
      </p:sp>
      <p:sp>
        <p:nvSpPr>
          <p:cNvPr id="20483" name="Content Placeholder 7">
            <a:extLst>
              <a:ext uri="{FF2B5EF4-FFF2-40B4-BE49-F238E27FC236}">
                <a16:creationId xmlns:a16="http://schemas.microsoft.com/office/drawing/2014/main" id="{6DC143B5-9DAC-5E4D-8D71-5B4040DA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7463" cy="4525963"/>
          </a:xfrm>
        </p:spPr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Thank you for inviting me to speak with you today.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Does anyone have any questions?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 will be on the virtual presentation for a little longer and will put some links in the chat. </a:t>
            </a:r>
          </a:p>
        </p:txBody>
      </p:sp>
      <p:sp>
        <p:nvSpPr>
          <p:cNvPr id="20484" name="Slide Number Placeholder 2">
            <a:extLst>
              <a:ext uri="{FF2B5EF4-FFF2-40B4-BE49-F238E27FC236}">
                <a16:creationId xmlns:a16="http://schemas.microsoft.com/office/drawing/2014/main" id="{8BE19F1A-CA8E-0548-B4D1-708A5BC2B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6FD506-84FC-D342-8392-A37FC4F35A5F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20485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C275CBB-8901-D048-A5A9-9DE7F40DC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268413"/>
            <a:ext cx="3973512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>
            <a:extLst>
              <a:ext uri="{FF2B5EF4-FFF2-40B4-BE49-F238E27FC236}">
                <a16:creationId xmlns:a16="http://schemas.microsoft.com/office/drawing/2014/main" id="{9251400A-5523-8B4D-B4ED-2BBA66C6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6A36FF-C0D9-D647-A250-9C2F907BECC8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2E351B73-23A3-384D-AEF3-8D2BB0A20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0213"/>
            <a:ext cx="8534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D10DE-52F0-AD4B-80E9-8BF953B16767}"/>
              </a:ext>
            </a:extLst>
          </p:cNvPr>
          <p:cNvSpPr/>
          <p:nvPr/>
        </p:nvSpPr>
        <p:spPr>
          <a:xfrm>
            <a:off x="179388" y="188913"/>
            <a:ext cx="1871662" cy="13684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6">
            <a:extLst>
              <a:ext uri="{FF2B5EF4-FFF2-40B4-BE49-F238E27FC236}">
                <a16:creationId xmlns:a16="http://schemas.microsoft.com/office/drawing/2014/main" id="{E2763070-5C9E-A94F-A675-3E758647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Reminders – Slide for Presenter</a:t>
            </a:r>
          </a:p>
        </p:txBody>
      </p:sp>
      <p:sp>
        <p:nvSpPr>
          <p:cNvPr id="22531" name="Content Placeholder 7">
            <a:extLst>
              <a:ext uri="{FF2B5EF4-FFF2-40B4-BE49-F238E27FC236}">
                <a16:creationId xmlns:a16="http://schemas.microsoft.com/office/drawing/2014/main" id="{2D26C38C-BD38-D84B-BDD6-E5158134E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Presentation should be no more than 10 minutes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Introduce yourself (Update Slide 2)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Stress the importance of the campaign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Share your personal experiences (Update Slide 6)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Make sure to go over how to give (Mobile Giving, Online Donations, Mail Pledge Card).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Discuss Matching Gifts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Go over Unit Goal and indicate all incentives will be delivered to unit leader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Say Thank You!</a:t>
            </a:r>
          </a:p>
        </p:txBody>
      </p:sp>
      <p:sp>
        <p:nvSpPr>
          <p:cNvPr id="22532" name="Slide Number Placeholder 2">
            <a:extLst>
              <a:ext uri="{FF2B5EF4-FFF2-40B4-BE49-F238E27FC236}">
                <a16:creationId xmlns:a16="http://schemas.microsoft.com/office/drawing/2014/main" id="{3B7D156E-E120-884B-A1A1-52066D055A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9BB9A9-E52A-714D-A2AC-EC9D64972F75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6">
            <a:extLst>
              <a:ext uri="{FF2B5EF4-FFF2-40B4-BE49-F238E27FC236}">
                <a16:creationId xmlns:a16="http://schemas.microsoft.com/office/drawing/2014/main" id="{AF205D98-4704-8346-99FE-48DAEE6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TIPS – Slide for Presenter</a:t>
            </a:r>
          </a:p>
        </p:txBody>
      </p:sp>
      <p:sp>
        <p:nvSpPr>
          <p:cNvPr id="23555" name="Content Placeholder 7">
            <a:extLst>
              <a:ext uri="{FF2B5EF4-FFF2-40B4-BE49-F238E27FC236}">
                <a16:creationId xmlns:a16="http://schemas.microsoft.com/office/drawing/2014/main" id="{862DAED0-5DE4-4B45-8972-24C68DD04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Be Prepared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Double check all info (Date/Time/Zoom Info)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Speak with Leader beforehand. Encourage leader to give the first gift during presentation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Consider downloading the FOS video onto your computer for better streaming (make sure sound sharing is clicked in zoom). </a:t>
            </a:r>
          </a:p>
          <a:p>
            <a:pPr lvl="1"/>
            <a:r>
              <a:rPr lang="en-US" altLang="en-US" sz="1600">
                <a:latin typeface="Helvetica" pitchFamily="2" charset="0"/>
                <a:ea typeface="ヒラギノ角ゴ Pro W3" panose="020B0300000000000000" pitchFamily="34" charset="-128"/>
                <a:hlinkClick r:id="rId2"/>
              </a:rPr>
              <a:t>https://www.dropbox.com/s/nt9uk2jlqjnhi2d/BSA%20Friends%20of%20Scouting%202021%20v10.mp4</a:t>
            </a:r>
            <a:endParaRPr lang="en-US" altLang="en-US" sz="1600">
              <a:latin typeface="Helvetica" pitchFamily="2" charset="0"/>
              <a:ea typeface="ヒラギノ角ゴ Pro W3" panose="020B0300000000000000" pitchFamily="34" charset="-128"/>
            </a:endParaRPr>
          </a:p>
        </p:txBody>
      </p:sp>
      <p:sp>
        <p:nvSpPr>
          <p:cNvPr id="23556" name="Slide Number Placeholder 2">
            <a:extLst>
              <a:ext uri="{FF2B5EF4-FFF2-40B4-BE49-F238E27FC236}">
                <a16:creationId xmlns:a16="http://schemas.microsoft.com/office/drawing/2014/main" id="{9C699761-5DD9-804D-B75F-E17A2E3843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3B0B5C-70CA-7146-A82B-A339BE0C17C0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6">
            <a:extLst>
              <a:ext uri="{FF2B5EF4-FFF2-40B4-BE49-F238E27FC236}">
                <a16:creationId xmlns:a16="http://schemas.microsoft.com/office/drawing/2014/main" id="{788E7B74-C9EE-A14D-B78C-BE74B5DC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Downloads – Slide for Presenter</a:t>
            </a:r>
          </a:p>
        </p:txBody>
      </p:sp>
      <p:sp>
        <p:nvSpPr>
          <p:cNvPr id="24579" name="Content Placeholder 7">
            <a:extLst>
              <a:ext uri="{FF2B5EF4-FFF2-40B4-BE49-F238E27FC236}">
                <a16:creationId xmlns:a16="http://schemas.microsoft.com/office/drawing/2014/main" id="{9C004DC3-C216-EC40-9B56-35DF6E8D0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Pledge Card: </a:t>
            </a:r>
          </a:p>
          <a:p>
            <a:pPr lvl="1"/>
            <a:r>
              <a:rPr lang="en-US" altLang="en-US" sz="1600">
                <a:latin typeface="Helvetica" pitchFamily="2" charset="0"/>
                <a:ea typeface="ヒラギノ角ゴ Pro W3" panose="020B0300000000000000" pitchFamily="34" charset="-128"/>
                <a:hlinkClick r:id="rId2"/>
              </a:rPr>
              <a:t>https://stlbsa.org/wp-content/uploads/2020/08/2021-Family-FOS-Brochure_STL-MO.pdf</a:t>
            </a:r>
            <a:r>
              <a:rPr lang="en-US" altLang="en-US" sz="1600">
                <a:latin typeface="Helvetica" pitchFamily="2" charset="0"/>
                <a:ea typeface="ヒラギノ角ゴ Pro W3" panose="020B0300000000000000" pitchFamily="34" charset="-128"/>
              </a:rPr>
              <a:t> 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Individual Incentives</a:t>
            </a:r>
          </a:p>
          <a:p>
            <a:pPr lvl="1"/>
            <a:r>
              <a:rPr lang="en-US" altLang="en-US" sz="1600">
                <a:latin typeface="Helvetica" pitchFamily="2" charset="0"/>
                <a:ea typeface="ヒラギノ角ゴ Pro W3" panose="020B0300000000000000" pitchFamily="34" charset="-128"/>
                <a:hlinkClick r:id="rId3"/>
              </a:rPr>
              <a:t>https://stlbsa.org/wp-content/uploads/2020/08/2021-FOS-incentives.pdf</a:t>
            </a:r>
            <a:endParaRPr lang="en-US" altLang="en-US" sz="1600">
              <a:latin typeface="Helvetica" pitchFamily="2" charset="0"/>
              <a:ea typeface="ヒラギノ角ゴ Pro W3" panose="020B0300000000000000" pitchFamily="34" charset="-128"/>
            </a:endParaRP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Mobile Giving Info</a:t>
            </a:r>
          </a:p>
          <a:p>
            <a:pPr lvl="1"/>
            <a:r>
              <a:rPr lang="en-US" altLang="en-US" sz="1600">
                <a:latin typeface="Helvetica" pitchFamily="2" charset="0"/>
                <a:ea typeface="ヒラギノ角ゴ Pro W3" panose="020B0300000000000000" pitchFamily="34" charset="-128"/>
                <a:hlinkClick r:id="rId4"/>
              </a:rPr>
              <a:t>https://stlbsa.org/wp-content/uploads/2020/08/2021-FFOS-Mobile-Giving-information.pdf</a:t>
            </a:r>
            <a:endParaRPr lang="en-US" altLang="en-US" sz="1600">
              <a:latin typeface="Helvetica" pitchFamily="2" charset="0"/>
              <a:ea typeface="ヒラギノ角ゴ Pro W3" panose="020B0300000000000000" pitchFamily="34" charset="-128"/>
            </a:endParaRPr>
          </a:p>
        </p:txBody>
      </p:sp>
      <p:sp>
        <p:nvSpPr>
          <p:cNvPr id="24580" name="Slide Number Placeholder 2">
            <a:extLst>
              <a:ext uri="{FF2B5EF4-FFF2-40B4-BE49-F238E27FC236}">
                <a16:creationId xmlns:a16="http://schemas.microsoft.com/office/drawing/2014/main" id="{F68CB36F-2EEB-D34F-89F8-C753689AFF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FDD0D3-09A8-1143-8189-29099883FE8F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>
            <a:extLst>
              <a:ext uri="{FF2B5EF4-FFF2-40B4-BE49-F238E27FC236}">
                <a16:creationId xmlns:a16="http://schemas.microsoft.com/office/drawing/2014/main" id="{FEB4D394-4A80-AB4C-9B5B-5EBA9C384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Introduction</a:t>
            </a:r>
          </a:p>
        </p:txBody>
      </p:sp>
      <p:sp>
        <p:nvSpPr>
          <p:cNvPr id="10243" name="Content Placeholder 7">
            <a:extLst>
              <a:ext uri="{FF2B5EF4-FFF2-40B4-BE49-F238E27FC236}">
                <a16:creationId xmlns:a16="http://schemas.microsoft.com/office/drawing/2014/main" id="{D3300143-8768-2041-9BC4-FDFACF858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97225"/>
          </a:xfrm>
        </p:spPr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Hello, my name is _____________ &amp; I’m a volunteer with the Greater St. Louis Area Council Friends of Scouting Campaign. 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 have been invited by your unit leadership to motivate &amp; inspire you to join me in supporting the life changing programs of the Boy Scouts of America by donating to the annual friends of scouting campaign.</a:t>
            </a:r>
          </a:p>
        </p:txBody>
      </p:sp>
      <p:sp>
        <p:nvSpPr>
          <p:cNvPr id="10244" name="Slide Number Placeholder 2">
            <a:extLst>
              <a:ext uri="{FF2B5EF4-FFF2-40B4-BE49-F238E27FC236}">
                <a16:creationId xmlns:a16="http://schemas.microsoft.com/office/drawing/2014/main" id="{321CBD74-3B1C-064A-892C-118CD55E59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9842F8-119F-FF47-B1B4-C8B985542F13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10245" name="Picture 1">
            <a:extLst>
              <a:ext uri="{FF2B5EF4-FFF2-40B4-BE49-F238E27FC236}">
                <a16:creationId xmlns:a16="http://schemas.microsoft.com/office/drawing/2014/main" id="{33D2383D-A8C7-5041-8520-0A5BA372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4498975"/>
            <a:ext cx="36480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6">
            <a:extLst>
              <a:ext uri="{FF2B5EF4-FFF2-40B4-BE49-F238E27FC236}">
                <a16:creationId xmlns:a16="http://schemas.microsoft.com/office/drawing/2014/main" id="{E8800EE9-E4C1-E745-A312-8B6E09E4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Current Situation</a:t>
            </a:r>
          </a:p>
        </p:txBody>
      </p:sp>
      <p:sp>
        <p:nvSpPr>
          <p:cNvPr id="11267" name="Content Placeholder 7">
            <a:extLst>
              <a:ext uri="{FF2B5EF4-FFF2-40B4-BE49-F238E27FC236}">
                <a16:creationId xmlns:a16="http://schemas.microsoft.com/office/drawing/2014/main" id="{004D01E7-778D-8C41-91F0-50792EEAE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We just finished a year like no other, and this year’s Friends of Scouting Campaign is even more critical than in years past. The pandemic has crippled many of our revenue sources. 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Despite this, we are working hard to teach our scouts to come together to learn, grow, and serve even when the word is upside down. 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The Scouting program is one of perseverance and determination, but we need your help to meet the needs of our local scouting programs.</a:t>
            </a:r>
          </a:p>
        </p:txBody>
      </p:sp>
      <p:sp>
        <p:nvSpPr>
          <p:cNvPr id="11268" name="Slide Number Placeholder 2">
            <a:extLst>
              <a:ext uri="{FF2B5EF4-FFF2-40B4-BE49-F238E27FC236}">
                <a16:creationId xmlns:a16="http://schemas.microsoft.com/office/drawing/2014/main" id="{CB2EAFDD-4CDD-5246-A751-0CA0721EA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D99298-55F3-D444-A0BC-1D904D52C131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>
            <a:extLst>
              <a:ext uri="{FF2B5EF4-FFF2-40B4-BE49-F238E27FC236}">
                <a16:creationId xmlns:a16="http://schemas.microsoft.com/office/drawing/2014/main" id="{C05F82C1-6788-E34D-9DDA-E5D03321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What is Friends of Scouting (FOS)?</a:t>
            </a:r>
          </a:p>
        </p:txBody>
      </p:sp>
      <p:sp>
        <p:nvSpPr>
          <p:cNvPr id="12291" name="Content Placeholder 7">
            <a:extLst>
              <a:ext uri="{FF2B5EF4-FFF2-40B4-BE49-F238E27FC236}">
                <a16:creationId xmlns:a16="http://schemas.microsoft.com/office/drawing/2014/main" id="{3D6B71E3-11E1-2046-BA6F-5AA7E9AD2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46600" cy="4525963"/>
          </a:xfrm>
        </p:spPr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District &amp; council annual fund-raising campaign in which we ask our scouting families to invest in the future of Scouting.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It makes up 22% of council budget and the council invest $216 into each youth yearly</a:t>
            </a:r>
          </a:p>
        </p:txBody>
      </p:sp>
      <p:sp>
        <p:nvSpPr>
          <p:cNvPr id="12292" name="Slide Number Placeholder 2">
            <a:extLst>
              <a:ext uri="{FF2B5EF4-FFF2-40B4-BE49-F238E27FC236}">
                <a16:creationId xmlns:a16="http://schemas.microsoft.com/office/drawing/2014/main" id="{3F943968-660C-FA43-9ADD-49EBF801D2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8108F8-8C76-5E46-84B4-D15C8BE972DB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1229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7FCB26DD-82D5-E548-B2BA-624A7DFC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17638"/>
            <a:ext cx="29622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>
            <a:extLst>
              <a:ext uri="{FF2B5EF4-FFF2-40B4-BE49-F238E27FC236}">
                <a16:creationId xmlns:a16="http://schemas.microsoft.com/office/drawing/2014/main" id="{35872F1D-5093-9743-B6F2-0B5476C4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What Happens to your Donation?</a:t>
            </a:r>
          </a:p>
        </p:txBody>
      </p:sp>
      <p:sp>
        <p:nvSpPr>
          <p:cNvPr id="13315" name="Content Placeholder 7">
            <a:extLst>
              <a:ext uri="{FF2B5EF4-FFF2-40B4-BE49-F238E27FC236}">
                <a16:creationId xmlns:a16="http://schemas.microsoft.com/office/drawing/2014/main" id="{BFB852D5-FC0A-564E-8A20-F0FCE49D8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635750" cy="4525963"/>
          </a:xfrm>
        </p:spPr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Your gift stays here in the community.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Provides recruitment flyers, incentives, promotional material, youth &amp; adult trainings, subsidized district and council camping activities, and upkeep at our camp properties.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Financial scholarships for summer camp, STEM Programs, merit badge skill centers &amp; other year-round programs.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Provides the 700 Eagle Scout awards given out each year</a:t>
            </a:r>
          </a:p>
        </p:txBody>
      </p:sp>
      <p:sp>
        <p:nvSpPr>
          <p:cNvPr id="13316" name="Slide Number Placeholder 2">
            <a:extLst>
              <a:ext uri="{FF2B5EF4-FFF2-40B4-BE49-F238E27FC236}">
                <a16:creationId xmlns:a16="http://schemas.microsoft.com/office/drawing/2014/main" id="{97B81EA4-F964-C745-B736-B9E2453CC4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C1A261-794F-DF4B-8A19-691B24B1687E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13317" name="Picture 2">
            <a:extLst>
              <a:ext uri="{FF2B5EF4-FFF2-40B4-BE49-F238E27FC236}">
                <a16:creationId xmlns:a16="http://schemas.microsoft.com/office/drawing/2014/main" id="{D08D4731-34CE-EE46-AB02-59DDDA07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2349500"/>
            <a:ext cx="14287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>
            <a:extLst>
              <a:ext uri="{FF2B5EF4-FFF2-40B4-BE49-F238E27FC236}">
                <a16:creationId xmlns:a16="http://schemas.microsoft.com/office/drawing/2014/main" id="{8733967B-3DED-4A41-B217-93F9D283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Why I devote my time to FOS?</a:t>
            </a:r>
          </a:p>
        </p:txBody>
      </p:sp>
      <p:sp>
        <p:nvSpPr>
          <p:cNvPr id="14339" name="Content Placeholder 7">
            <a:extLst>
              <a:ext uri="{FF2B5EF4-FFF2-40B4-BE49-F238E27FC236}">
                <a16:creationId xmlns:a16="http://schemas.microsoft.com/office/drawing/2014/main" id="{B8C16614-D130-1844-BBB4-414C401B6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My Story</a:t>
            </a:r>
          </a:p>
          <a:p>
            <a:pPr lvl="1"/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 </a:t>
            </a:r>
          </a:p>
          <a:p>
            <a:endParaRPr lang="en-US" altLang="en-US">
              <a:latin typeface="Helvetica" pitchFamily="2" charset="0"/>
              <a:ea typeface="ヒラギノ角ゴ Pro W3" panose="020B0300000000000000" pitchFamily="34" charset="-128"/>
            </a:endParaRPr>
          </a:p>
          <a:p>
            <a:endParaRPr lang="en-US" altLang="en-US">
              <a:latin typeface="Helvetica" pitchFamily="2" charset="0"/>
              <a:ea typeface="ヒラギノ角ゴ Pro W3" panose="020B0300000000000000" pitchFamily="34" charset="-128"/>
            </a:endParaRP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Support from the district or council has made a major impact on this family.</a:t>
            </a:r>
          </a:p>
          <a:p>
            <a:pPr lvl="1"/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 </a:t>
            </a:r>
          </a:p>
        </p:txBody>
      </p:sp>
      <p:sp>
        <p:nvSpPr>
          <p:cNvPr id="14340" name="Slide Number Placeholder 2">
            <a:extLst>
              <a:ext uri="{FF2B5EF4-FFF2-40B4-BE49-F238E27FC236}">
                <a16:creationId xmlns:a16="http://schemas.microsoft.com/office/drawing/2014/main" id="{352C81BC-E36A-AA4B-A052-B57B0575A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CE5448-F7A5-E747-804A-D49F7D765F87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6">
            <a:extLst>
              <a:ext uri="{FF2B5EF4-FFF2-40B4-BE49-F238E27FC236}">
                <a16:creationId xmlns:a16="http://schemas.microsoft.com/office/drawing/2014/main" id="{A5A1A759-82FE-254A-9978-E46931EB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Friends of Scouting 2021 Video</a:t>
            </a:r>
          </a:p>
        </p:txBody>
      </p:sp>
      <p:sp>
        <p:nvSpPr>
          <p:cNvPr id="15363" name="Slide Number Placeholder 2">
            <a:extLst>
              <a:ext uri="{FF2B5EF4-FFF2-40B4-BE49-F238E27FC236}">
                <a16:creationId xmlns:a16="http://schemas.microsoft.com/office/drawing/2014/main" id="{ECAD56A8-6CB7-F949-AE02-6C0FE310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FC4A73-EAF6-3849-A2CF-0027D0EFC2DF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4" name="Online Media 3" title="2021 Friends of Scouting Video - Greater St. Louis Area Council, BSA">
            <a:hlinkClick r:id="" action="ppaction://media"/>
            <a:extLst>
              <a:ext uri="{FF2B5EF4-FFF2-40B4-BE49-F238E27FC236}">
                <a16:creationId xmlns:a16="http://schemas.microsoft.com/office/drawing/2014/main" id="{6EE10D71-9D78-7E45-8822-2C736A56A3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1975" y="1628775"/>
            <a:ext cx="5480050" cy="3095625"/>
          </a:xfrm>
          <a:prstGeom prst="rect">
            <a:avLst/>
          </a:prstGeom>
        </p:spPr>
      </p:pic>
      <p:sp>
        <p:nvSpPr>
          <p:cNvPr id="15365" name="TextBox 4">
            <a:extLst>
              <a:ext uri="{FF2B5EF4-FFF2-40B4-BE49-F238E27FC236}">
                <a16:creationId xmlns:a16="http://schemas.microsoft.com/office/drawing/2014/main" id="{351752AD-3585-4A4B-98BE-B9EA46A9A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975" y="5013325"/>
            <a:ext cx="548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4"/>
              </a:rPr>
              <a:t>https://www.youtube.com/watch?v=z4takO90GvI</a:t>
            </a:r>
            <a:r>
              <a:rPr lang="en-US" altLang="en-US" sz="1800" b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6">
            <a:extLst>
              <a:ext uri="{FF2B5EF4-FFF2-40B4-BE49-F238E27FC236}">
                <a16:creationId xmlns:a16="http://schemas.microsoft.com/office/drawing/2014/main" id="{4727252F-FB89-F640-83D9-340D61C0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How to Donate or Pledge</a:t>
            </a:r>
          </a:p>
        </p:txBody>
      </p:sp>
      <p:sp>
        <p:nvSpPr>
          <p:cNvPr id="16387" name="Content Placeholder 7">
            <a:extLst>
              <a:ext uri="{FF2B5EF4-FFF2-40B4-BE49-F238E27FC236}">
                <a16:creationId xmlns:a16="http://schemas.microsoft.com/office/drawing/2014/main" id="{1AAA842C-FEE6-CF4D-A11D-0DED844E0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When donating remember we are in the New Horizons District and be sure to give your unit #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Consider investing in one scout at the $216 level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Mobile Giving from your smartphone</a:t>
            </a:r>
          </a:p>
          <a:p>
            <a:pPr lvl="1"/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Text STLMO21 to 91999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Or donate online</a:t>
            </a:r>
          </a:p>
          <a:p>
            <a:pPr lvl="1"/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www/stlbsa.org/give-now</a:t>
            </a:r>
          </a:p>
        </p:txBody>
      </p:sp>
      <p:sp>
        <p:nvSpPr>
          <p:cNvPr id="16388" name="Slide Number Placeholder 2">
            <a:extLst>
              <a:ext uri="{FF2B5EF4-FFF2-40B4-BE49-F238E27FC236}">
                <a16:creationId xmlns:a16="http://schemas.microsoft.com/office/drawing/2014/main" id="{B4EEC816-ADBE-AF40-B38C-AC382F050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9E3E53-AF28-1F42-8EBC-1B233C6E760D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16389" name="Picture 2" descr="Text&#10;&#10;Description automatically generated">
            <a:extLst>
              <a:ext uri="{FF2B5EF4-FFF2-40B4-BE49-F238E27FC236}">
                <a16:creationId xmlns:a16="http://schemas.microsoft.com/office/drawing/2014/main" id="{B4F93F2F-CD01-BC4A-A243-E2DF2AD6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543050"/>
            <a:ext cx="405288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>
            <a:extLst>
              <a:ext uri="{FF2B5EF4-FFF2-40B4-BE49-F238E27FC236}">
                <a16:creationId xmlns:a16="http://schemas.microsoft.com/office/drawing/2014/main" id="{13E6C9AF-86A3-D248-AFDF-191FC3010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How to Donate or Pledge</a:t>
            </a:r>
          </a:p>
        </p:txBody>
      </p:sp>
      <p:sp>
        <p:nvSpPr>
          <p:cNvPr id="17411" name="Content Placeholder 7">
            <a:extLst>
              <a:ext uri="{FF2B5EF4-FFF2-40B4-BE49-F238E27FC236}">
                <a16:creationId xmlns:a16="http://schemas.microsoft.com/office/drawing/2014/main" id="{AD63FF9C-A331-9541-8684-B0E342D98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045200" cy="4525963"/>
          </a:xfrm>
        </p:spPr>
        <p:txBody>
          <a:bodyPr/>
          <a:lstStyle/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Fill out Pledge cards and pay with cash, check or credit card or pledge to pay at a later date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Gateway givers monthly support option (special drawing for a free week at camp!)</a:t>
            </a:r>
          </a:p>
          <a:p>
            <a:r>
              <a:rPr lang="en-US" altLang="en-US">
                <a:latin typeface="Helvetica" pitchFamily="2" charset="0"/>
                <a:ea typeface="ヒラギノ角ゴ Pro W3" panose="020B0300000000000000" pitchFamily="34" charset="-128"/>
              </a:rPr>
              <a:t>Check with your employers to increase the power of your gift through company matching. </a:t>
            </a:r>
          </a:p>
          <a:p>
            <a:r>
              <a:rPr lang="en-US" altLang="en-US" sz="1800">
                <a:latin typeface="Helvetica" pitchFamily="2" charset="0"/>
                <a:ea typeface="ヒラギノ角ゴ Pro W3" panose="020B0300000000000000" pitchFamily="34" charset="-128"/>
                <a:hlinkClick r:id="rId2"/>
              </a:rPr>
              <a:t>https://stlbsa.org/wp-content/uploads/2020/08/2021-Family-FOS-Brochure_STL-MO.pdf</a:t>
            </a:r>
            <a:r>
              <a:rPr lang="en-US" altLang="en-US" sz="1800">
                <a:latin typeface="Helvetica" pitchFamily="2" charset="0"/>
                <a:ea typeface="ヒラギノ角ゴ Pro W3" panose="020B0300000000000000" pitchFamily="34" charset="-128"/>
              </a:rPr>
              <a:t> </a:t>
            </a:r>
          </a:p>
        </p:txBody>
      </p:sp>
      <p:sp>
        <p:nvSpPr>
          <p:cNvPr id="17412" name="Slide Number Placeholder 2">
            <a:extLst>
              <a:ext uri="{FF2B5EF4-FFF2-40B4-BE49-F238E27FC236}">
                <a16:creationId xmlns:a16="http://schemas.microsoft.com/office/drawing/2014/main" id="{22FD729E-71E0-7042-BE9A-C2C58E6F78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31250" y="6508750"/>
            <a:ext cx="412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ヒラギノ角ゴ Pro W3" panose="020B0300000000000000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CF7378-9ADA-F14B-9CB5-D3ECB6DE9F28}" type="slidenum">
              <a:rPr lang="en-US" altLang="en-US" sz="1000" smtClean="0">
                <a:solidFill>
                  <a:srgbClr val="95B3D7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000">
              <a:solidFill>
                <a:srgbClr val="95B3D7"/>
              </a:solidFill>
              <a:ea typeface="MS PGothic" panose="020B0600070205080204" pitchFamily="34" charset="-128"/>
            </a:endParaRP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29C9C500-AEAA-E74F-B626-0F209DE1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181100"/>
            <a:ext cx="21844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E0694FC5B52C41B5C956D81F4B07E0" ma:contentTypeVersion="12" ma:contentTypeDescription="Create a new document." ma:contentTypeScope="" ma:versionID="5665b702e94610e9dda11fbc15561d07">
  <xsd:schema xmlns:xsd="http://www.w3.org/2001/XMLSchema" xmlns:xs="http://www.w3.org/2001/XMLSchema" xmlns:p="http://schemas.microsoft.com/office/2006/metadata/properties" xmlns:ns2="42fd35ce-43fd-445d-a8f6-6c05d3db8902" xmlns:ns3="56fdd9c2-0cf5-44fe-87a1-4783eef13ff2" targetNamespace="http://schemas.microsoft.com/office/2006/metadata/properties" ma:root="true" ma:fieldsID="7769a8aa51f2cfa692c3c4d966ef3e00" ns2:_="" ns3:_="">
    <xsd:import namespace="42fd35ce-43fd-445d-a8f6-6c05d3db8902"/>
    <xsd:import namespace="56fdd9c2-0cf5-44fe-87a1-4783eef13f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d35ce-43fd-445d-a8f6-6c05d3db8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dd9c2-0cf5-44fe-87a1-4783eef13f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9F9804-04B0-4E28-86F4-5CD0B2F6A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fd35ce-43fd-445d-a8f6-6c05d3db8902"/>
    <ds:schemaRef ds:uri="56fdd9c2-0cf5-44fe-87a1-4783eef13f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89E60C-6734-4B76-9DB8-2282BC84D5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768</Words>
  <Application>Microsoft Macintosh PowerPoint</Application>
  <PresentationFormat>On-screen Show (4:3)</PresentationFormat>
  <Paragraphs>84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MS PGothic</vt:lpstr>
      <vt:lpstr>Arial</vt:lpstr>
      <vt:lpstr>Helvetica</vt:lpstr>
      <vt:lpstr>ヒラギノ角ゴ Pro W3</vt:lpstr>
      <vt:lpstr>1_Office Theme</vt:lpstr>
      <vt:lpstr>Office Theme</vt:lpstr>
      <vt:lpstr>PowerPoint Presentation</vt:lpstr>
      <vt:lpstr>Introduction</vt:lpstr>
      <vt:lpstr>Current Situation</vt:lpstr>
      <vt:lpstr>What is Friends of Scouting (FOS)?</vt:lpstr>
      <vt:lpstr>What Happens to your Donation?</vt:lpstr>
      <vt:lpstr>Why I devote my time to FOS?</vt:lpstr>
      <vt:lpstr>Friends of Scouting 2021 Video</vt:lpstr>
      <vt:lpstr>How to Donate or Pledge</vt:lpstr>
      <vt:lpstr>How to Donate or Pledge</vt:lpstr>
      <vt:lpstr>Incentives – Thank You!</vt:lpstr>
      <vt:lpstr>Unit Goal &amp; Recognition (Ribbon)</vt:lpstr>
      <vt:lpstr>THANK YOU!</vt:lpstr>
      <vt:lpstr>PowerPoint Presentation</vt:lpstr>
      <vt:lpstr>Reminders – Slide for Presenter</vt:lpstr>
      <vt:lpstr>TIPS – Slide for Presenter</vt:lpstr>
      <vt:lpstr>Downloads – Slide for Presenter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newtonrd</dc:creator>
  <cp:lastModifiedBy>Ryan Kirchner</cp:lastModifiedBy>
  <cp:revision>72</cp:revision>
  <dcterms:created xsi:type="dcterms:W3CDTF">2012-10-07T21:20:27Z</dcterms:created>
  <dcterms:modified xsi:type="dcterms:W3CDTF">2021-01-15T17:53:21Z</dcterms:modified>
</cp:coreProperties>
</file>